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95" r:id="rId1"/>
  </p:sldMasterIdLst>
  <p:notesMasterIdLst>
    <p:notesMasterId r:id="rId19"/>
  </p:notesMasterIdLst>
  <p:sldIdLst>
    <p:sldId id="296" r:id="rId2"/>
    <p:sldId id="353" r:id="rId3"/>
    <p:sldId id="354" r:id="rId4"/>
    <p:sldId id="355" r:id="rId5"/>
    <p:sldId id="356" r:id="rId6"/>
    <p:sldId id="357" r:id="rId7"/>
    <p:sldId id="358" r:id="rId8"/>
    <p:sldId id="359" r:id="rId9"/>
    <p:sldId id="368" r:id="rId10"/>
    <p:sldId id="360" r:id="rId11"/>
    <p:sldId id="361" r:id="rId12"/>
    <p:sldId id="362" r:id="rId13"/>
    <p:sldId id="363" r:id="rId14"/>
    <p:sldId id="364" r:id="rId15"/>
    <p:sldId id="365" r:id="rId16"/>
    <p:sldId id="366" r:id="rId17"/>
    <p:sldId id="367" r:id="rId18"/>
  </p:sldIdLst>
  <p:sldSz cx="13439775" cy="7559675"/>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24" userDrawn="1">
          <p15:clr>
            <a:srgbClr val="A4A3A4"/>
          </p15:clr>
        </p15:guide>
        <p15:guide id="2" pos="3303" userDrawn="1">
          <p15:clr>
            <a:srgbClr val="A4A3A4"/>
          </p15:clr>
        </p15:guide>
        <p15:guide id="3" orient="horz" pos="4422" userDrawn="1">
          <p15:clr>
            <a:srgbClr val="A4A3A4"/>
          </p15:clr>
        </p15:guide>
        <p15:guide id="4" pos="4687" userDrawn="1">
          <p15:clr>
            <a:srgbClr val="A4A3A4"/>
          </p15:clr>
        </p15:guide>
        <p15:guide id="5" pos="2986" userDrawn="1">
          <p15:clr>
            <a:srgbClr val="A4A3A4"/>
          </p15:clr>
        </p15:guide>
        <p15:guide id="6" orient="horz" pos="2154" userDrawn="1">
          <p15:clr>
            <a:srgbClr val="A4A3A4"/>
          </p15:clr>
        </p15:guide>
        <p15:guide id="7" orient="horz" pos="181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Горина Екатерина Леонидовна" initials="ГЕЛ" lastIdx="10" clrIdx="0">
    <p:extLst>
      <p:ext uri="{19B8F6BF-5375-455C-9EA6-DF929625EA0E}">
        <p15:presenceInfo xmlns:p15="http://schemas.microsoft.com/office/powerpoint/2012/main" userId="S-1-5-21-2542494797-2759003736-1566031932-20664" providerId="AD"/>
      </p:ext>
    </p:extLst>
  </p:cmAuthor>
  <p:cmAuthor id="2" name="Шевченко Владислав Сергеевич" initials="ШВС" lastIdx="1" clrIdx="1">
    <p:extLst>
      <p:ext uri="{19B8F6BF-5375-455C-9EA6-DF929625EA0E}">
        <p15:presenceInfo xmlns:p15="http://schemas.microsoft.com/office/powerpoint/2012/main" userId="S-1-5-21-2542494797-2759003736-1566031932-591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40"/>
    <a:srgbClr val="FF2D64"/>
    <a:srgbClr val="00A6FF"/>
    <a:srgbClr val="ACDFFF"/>
    <a:srgbClr val="D5F2FF"/>
    <a:srgbClr val="FFCEDB"/>
    <a:srgbClr val="FFF4E7"/>
    <a:srgbClr val="5A3434"/>
    <a:srgbClr val="D1D5DA"/>
    <a:srgbClr val="6817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Сред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4" autoAdjust="0"/>
    <p:restoredTop sz="96374" autoAdjust="0"/>
  </p:normalViewPr>
  <p:slideViewPr>
    <p:cSldViewPr snapToGrid="0" snapToObjects="1">
      <p:cViewPr varScale="1">
        <p:scale>
          <a:sx n="63" d="100"/>
          <a:sy n="63" d="100"/>
        </p:scale>
        <p:origin x="780" y="108"/>
      </p:cViewPr>
      <p:guideLst>
        <p:guide orient="horz" pos="1224"/>
        <p:guide pos="3303"/>
        <p:guide orient="horz" pos="4422"/>
        <p:guide pos="4687"/>
        <p:guide pos="2986"/>
        <p:guide orient="horz" pos="2154"/>
        <p:guide orient="horz" pos="1814"/>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5">
  <dgm:title val=""/>
  <dgm:desc val=""/>
  <dgm:catLst>
    <dgm:cat type="accent1" pri="11500"/>
  </dgm:catLst>
  <dgm:styleLbl name="node0">
    <dgm:fillClrLst meth="cycle">
      <a:schemeClr val="accent1">
        <a:alpha val="80000"/>
      </a:schemeClr>
    </dgm:fillClrLst>
    <dgm:linClrLst meth="repeat">
      <a:schemeClr val="lt1"/>
    </dgm:linClrLst>
    <dgm:effectClrLst/>
    <dgm:txLinClrLst/>
    <dgm:txFillClrLst/>
    <dgm:txEffectClrLst/>
  </dgm:styleLbl>
  <dgm:styleLbl name="node1">
    <dgm:fillClrLst>
      <a:schemeClr val="accent1">
        <a:alpha val="90000"/>
      </a:schemeClr>
      <a:schemeClr val="accent1">
        <a:alpha val="50000"/>
      </a:schemeClr>
    </dgm:fillClrLst>
    <dgm:linClrLst meth="repeat">
      <a:schemeClr val="lt1"/>
    </dgm:linClrLst>
    <dgm:effectClrLst/>
    <dgm:txLinClrLst/>
    <dgm:txFillClrLst/>
    <dgm:txEffectClrLst/>
  </dgm:styleLbl>
  <dgm:styleLbl name="alignNode1">
    <dgm:fillClrLst>
      <a:schemeClr val="accent1">
        <a:alpha val="90000"/>
      </a:schemeClr>
      <a:schemeClr val="accent1">
        <a:alpha val="50000"/>
      </a:schemeClr>
    </dgm:fillClrLst>
    <dgm:linClrLst>
      <a:schemeClr val="accent1">
        <a:alpha val="90000"/>
      </a:schemeClr>
      <a:schemeClr val="accent1">
        <a:alpha val="50000"/>
      </a:schemeClr>
    </dgm:linClrLst>
    <dgm:effectClrLst/>
    <dgm:txLinClrLst/>
    <dgm:txFillClrLst/>
    <dgm:txEffectClrLst/>
  </dgm:styleLbl>
  <dgm:styleLbl name="lnNode1">
    <dgm:fillClrLst>
      <a:schemeClr val="accent1">
        <a:shade val="90000"/>
      </a:schemeClr>
      <a:schemeClr val="accent1">
        <a:alpha val="50000"/>
        <a:tint val="5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alpha val="80000"/>
      </a:schemeClr>
    </dgm:fillClrLst>
    <dgm:linClrLst meth="repeat">
      <a:schemeClr val="lt1"/>
    </dgm:linClrLst>
    <dgm:effectClrLst/>
    <dgm:txLinClrLst/>
    <dgm:txFillClrLst/>
    <dgm:txEffectClrLst/>
  </dgm:styleLbl>
  <dgm:styleLbl name="node2">
    <dgm:fillClrLst>
      <a:schemeClr val="accent1">
        <a:alpha val="70000"/>
      </a:schemeClr>
    </dgm:fillClrLst>
    <dgm:linClrLst meth="repeat">
      <a:schemeClr val="lt1"/>
    </dgm:linClrLst>
    <dgm:effectClrLst/>
    <dgm:txLinClrLst/>
    <dgm:txFillClrLst/>
    <dgm:txEffectClrLst/>
  </dgm:styleLbl>
  <dgm:styleLbl name="node3">
    <dgm:fillClrLst>
      <a:schemeClr val="accent1">
        <a:alpha val="50000"/>
      </a:schemeClr>
    </dgm:fillClrLst>
    <dgm:linClrLst meth="repeat">
      <a:schemeClr val="lt1"/>
    </dgm:linClrLst>
    <dgm:effectClrLst/>
    <dgm:txLinClrLst/>
    <dgm:txFillClrLst/>
    <dgm:txEffectClrLst/>
  </dgm:styleLbl>
  <dgm:styleLbl name="node4">
    <dgm:fillClrLst>
      <a:schemeClr val="accent1">
        <a:alpha val="30000"/>
      </a:schemeClr>
    </dgm:fillClrLst>
    <dgm:linClrLst meth="repeat">
      <a:schemeClr val="lt1"/>
    </dgm:linClrLst>
    <dgm:effectClrLst/>
    <dgm:txLinClrLst/>
    <dgm:txFillClrLst/>
    <dgm:txEffectClrLst/>
  </dgm:styleLbl>
  <dgm:styleLbl name="fgImgPlace1">
    <dgm:fillClrLst>
      <a:schemeClr val="accent1">
        <a:tint val="50000"/>
        <a:alpha val="90000"/>
      </a:schemeClr>
      <a:schemeClr val="accent1">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f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bgSibTrans2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dgm:txEffectClrLst/>
  </dgm:styleLbl>
  <dgm:styleLbl name="sibTrans1D1">
    <dgm:fillClrLst>
      <a:schemeClr val="accent1">
        <a:shade val="90000"/>
      </a:schemeClr>
      <a:schemeClr val="accent1">
        <a:tint val="50000"/>
      </a:schemeClr>
    </dgm:fillClrLst>
    <dgm:linClrLst>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alpha val="90000"/>
      </a:schemeClr>
    </dgm:fillClrLst>
    <dgm:linClrLst meth="repeat">
      <a:schemeClr val="lt1"/>
    </dgm:linClrLst>
    <dgm:effectClrLst/>
    <dgm:txLinClrLst/>
    <dgm:txFillClrLst/>
    <dgm:txEffectClrLst/>
  </dgm:styleLbl>
  <dgm:styleLbl name="asst1">
    <dgm:fillClrLst meth="repeat">
      <a:schemeClr val="accent1">
        <a:alpha val="90000"/>
      </a:schemeClr>
    </dgm:fillClrLst>
    <dgm:linClrLst meth="repeat">
      <a:schemeClr val="lt1"/>
    </dgm:linClrLst>
    <dgm:effectClrLst/>
    <dgm:txLinClrLst/>
    <dgm:txFillClrLst/>
    <dgm:txEffectClrLst/>
  </dgm:styleLbl>
  <dgm:styleLbl name="asst2">
    <dgm:fillClrLst>
      <a:schemeClr val="accent1">
        <a:alpha val="90000"/>
      </a:schemeClr>
    </dgm:fillClrLst>
    <dgm:linClrLst meth="repeat">
      <a:schemeClr val="lt1"/>
    </dgm:linClrLst>
    <dgm:effectClrLst/>
    <dgm:txLinClrLst/>
    <dgm:txFillClrLst/>
    <dgm:txEffectClrLst/>
  </dgm:styleLbl>
  <dgm:styleLbl name="asst3">
    <dgm:fillClrLst>
      <a:schemeClr val="accent1">
        <a:alpha val="70000"/>
      </a:schemeClr>
    </dgm:fillClrLst>
    <dgm:linClrLst meth="repeat">
      <a:schemeClr val="lt1"/>
    </dgm:linClrLst>
    <dgm:effectClrLst/>
    <dgm:txLinClrLst/>
    <dgm:txFillClrLst/>
    <dgm:txEffectClrLst/>
  </dgm:styleLbl>
  <dgm:styleLbl name="asst4">
    <dgm:fillClrLst>
      <a:schemeClr val="accent1">
        <a:alpha val="50000"/>
      </a:schemeClr>
    </dgm:fillClrLst>
    <dgm:linClrLst meth="repeat">
      <a:schemeClr val="lt1"/>
    </dgm:linClrLst>
    <dgm:effectClrLst/>
    <dgm:txLinClrLst/>
    <dgm:txFillClrLst/>
    <dgm:txEffectClrLst/>
  </dgm:styleLbl>
  <dgm:styleLbl name="parChTrans2D1">
    <dgm:fillClrLst meth="repeat">
      <a:schemeClr val="accent1">
        <a:shade val="8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1">
        <a:alpha val="90000"/>
      </a:schemeClr>
      <a:schemeClr val="accent1">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a:schemeClr val="accent1">
        <a:alpha val="90000"/>
        <a:tint val="40000"/>
      </a:schemeClr>
      <a:schemeClr val="accent1">
        <a:alpha val="5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42DF6AB-927F-406A-9E41-4E697167554A}" type="doc">
      <dgm:prSet loTypeId="urn:microsoft.com/office/officeart/2005/8/layout/orgChart1" loCatId="hierarchy" qsTypeId="urn:microsoft.com/office/officeart/2005/8/quickstyle/simple1" qsCatId="simple" csTypeId="urn:microsoft.com/office/officeart/2005/8/colors/accent1_5" csCatId="accent1" phldr="1"/>
      <dgm:spPr/>
      <dgm:t>
        <a:bodyPr/>
        <a:lstStyle/>
        <a:p>
          <a:endParaRPr lang="ru-RU"/>
        </a:p>
      </dgm:t>
    </dgm:pt>
    <dgm:pt modelId="{AD0FB366-E278-4594-8441-B3CE33ECBC67}">
      <dgm:prSet phldrT="[Текст]" custT="1"/>
      <dgm:spPr/>
      <dgm:t>
        <a:bodyPr/>
        <a:lstStyle/>
        <a:p>
          <a:r>
            <a:rPr lang="ru-RU" sz="2000" b="1" dirty="0">
              <a:solidFill>
                <a:schemeClr val="tx1"/>
              </a:solidFill>
              <a:latin typeface="Arial" panose="020B0604020202020204" pitchFamily="34" charset="0"/>
              <a:cs typeface="Arial" panose="020B0604020202020204" pitchFamily="34" charset="0"/>
            </a:rPr>
            <a:t>Начальник</a:t>
          </a:r>
        </a:p>
      </dgm:t>
    </dgm:pt>
    <dgm:pt modelId="{3FBE8959-920D-4E36-8F9D-1277B0447790}" type="parTrans" cxnId="{FBDC6AAA-6789-4BBE-949C-4A3B19E81370}">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DDAF9D00-8B4B-4129-AEE6-0175DFFD1949}" type="sibTrans" cxnId="{FBDC6AAA-6789-4BBE-949C-4A3B19E81370}">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7D6EE6F2-7A31-4DAD-9F4F-CDA97AA996C5}">
      <dgm:prSet phldrT="[Текст]" custT="1"/>
      <dgm:spPr/>
      <dgm:t>
        <a:bodyPr/>
        <a:lstStyle/>
        <a:p>
          <a:r>
            <a:rPr lang="ru-RU" sz="1600">
              <a:solidFill>
                <a:schemeClr val="tx1"/>
              </a:solidFill>
              <a:latin typeface="Arial" panose="020B0604020202020204" pitchFamily="34" charset="0"/>
              <a:cs typeface="Arial" panose="020B0604020202020204" pitchFamily="34" charset="0"/>
            </a:rPr>
            <a:t>Заместитель начальника по оперативной работе</a:t>
          </a:r>
        </a:p>
      </dgm:t>
    </dgm:pt>
    <dgm:pt modelId="{6CB69F1C-C063-4E14-A04D-A6F11CD14FFC}" type="parTrans" cxnId="{7F6C3529-616B-46E2-9963-E19A5222F5ED}">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674E5E47-7CA0-443A-B2D6-05678B8660E1}" type="sibTrans" cxnId="{7F6C3529-616B-46E2-9963-E19A5222F5ED}">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6229C04A-D492-4713-93BC-A996FE8865B2}">
      <dgm:prSet phldrT="[Текст]" custT="1"/>
      <dgm:spPr/>
      <dgm:t>
        <a:bodyPr/>
        <a:lstStyle/>
        <a:p>
          <a:r>
            <a:rPr lang="ru-RU" sz="1600">
              <a:solidFill>
                <a:schemeClr val="tx1"/>
              </a:solidFill>
              <a:latin typeface="Arial" panose="020B0604020202020204" pitchFamily="34" charset="0"/>
              <a:cs typeface="Arial" panose="020B0604020202020204" pitchFamily="34" charset="0"/>
            </a:rPr>
            <a:t>Заместитель начальника по охране общественного порядка</a:t>
          </a:r>
        </a:p>
      </dgm:t>
    </dgm:pt>
    <dgm:pt modelId="{2DE6F985-9935-4BF4-A836-67F524654565}" type="parTrans" cxnId="{614C8929-0BB7-4E03-B5FF-4D3DFEDA721B}">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873B195D-97A6-4398-8ADB-F703397BEC78}" type="sibTrans" cxnId="{614C8929-0BB7-4E03-B5FF-4D3DFEDA721B}">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CFF98F6E-8FD4-49F6-AD4D-23833AA9A942}">
      <dgm:prSet phldrT="[Текст]" custT="1"/>
      <dgm:spPr/>
      <dgm:t>
        <a:bodyPr/>
        <a:lstStyle/>
        <a:p>
          <a:r>
            <a:rPr lang="ru-RU" sz="1600">
              <a:solidFill>
                <a:schemeClr val="tx1"/>
              </a:solidFill>
              <a:latin typeface="Arial" panose="020B0604020202020204" pitchFamily="34" charset="0"/>
              <a:cs typeface="Arial" panose="020B0604020202020204" pitchFamily="34" charset="0"/>
            </a:rPr>
            <a:t>Заместитель начальника следственного отдела</a:t>
          </a:r>
        </a:p>
      </dgm:t>
    </dgm:pt>
    <dgm:pt modelId="{07A244C4-30FD-43FC-8976-695A8E76744C}" type="parTrans" cxnId="{FCC1DF8B-F930-43AA-8519-337BC5A3F531}">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84B416A9-58E8-41D8-83CE-0AB809DFD2EF}" type="sibTrans" cxnId="{FCC1DF8B-F930-43AA-8519-337BC5A3F531}">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7C65345C-6F0C-42D8-8770-8D407B7862F4}">
      <dgm:prSet custT="1"/>
      <dgm:spPr/>
      <dgm:t>
        <a:bodyPr/>
        <a:lstStyle/>
        <a:p>
          <a:r>
            <a:rPr lang="ru-RU" sz="1600">
              <a:solidFill>
                <a:schemeClr val="tx1"/>
              </a:solidFill>
              <a:latin typeface="Arial" panose="020B0604020202020204" pitchFamily="34" charset="0"/>
              <a:cs typeface="Arial" panose="020B0604020202020204" pitchFamily="34" charset="0"/>
            </a:rPr>
            <a:t>Помощник начальника по работе с личным составом</a:t>
          </a:r>
        </a:p>
      </dgm:t>
    </dgm:pt>
    <dgm:pt modelId="{C83CD308-3575-48EF-A1ED-60BA5664E6A6}" type="parTrans" cxnId="{1C85FDB9-6FA2-4367-8C8C-4978448D9CCA}">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13CE0952-72DC-4AE3-8597-ED7976F96FEE}" type="sibTrans" cxnId="{1C85FDB9-6FA2-4367-8C8C-4978448D9CCA}">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9F23B6EA-22B1-427A-A040-7AD6553251C1}">
      <dgm:prSet custT="1"/>
      <dgm:spPr/>
      <dgm:t>
        <a:bodyPr/>
        <a:lstStyle/>
        <a:p>
          <a:r>
            <a:rPr lang="ru-RU" sz="1600">
              <a:solidFill>
                <a:schemeClr val="tx1"/>
              </a:solidFill>
              <a:latin typeface="Arial" panose="020B0604020202020204" pitchFamily="34" charset="0"/>
              <a:cs typeface="Arial" panose="020B0604020202020204" pitchFamily="34" charset="0"/>
            </a:rPr>
            <a:t>Начальник отделения собственной безопасности</a:t>
          </a:r>
        </a:p>
      </dgm:t>
    </dgm:pt>
    <dgm:pt modelId="{8CFC55CD-E98C-4118-8B40-7A6716617123}" type="parTrans" cxnId="{8DC841F4-3766-4C86-AEB0-35DF765B55C6}">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F9FB0C04-C790-445C-9463-46752A6333F9}" type="sibTrans" cxnId="{8DC841F4-3766-4C86-AEB0-35DF765B55C6}">
      <dgm:prSet/>
      <dgm:spPr/>
      <dgm:t>
        <a:bodyPr/>
        <a:lstStyle/>
        <a:p>
          <a:endParaRPr lang="ru-RU" sz="1600">
            <a:solidFill>
              <a:schemeClr val="tx1"/>
            </a:solidFill>
            <a:latin typeface="Arial" panose="020B0604020202020204" pitchFamily="34" charset="0"/>
            <a:cs typeface="Arial" panose="020B0604020202020204" pitchFamily="34" charset="0"/>
          </a:endParaRPr>
        </a:p>
      </dgm:t>
    </dgm:pt>
    <dgm:pt modelId="{7C6E1347-D692-4028-9EDF-B1185EA85B17}" type="pres">
      <dgm:prSet presAssocID="{542DF6AB-927F-406A-9E41-4E697167554A}" presName="hierChild1" presStyleCnt="0">
        <dgm:presLayoutVars>
          <dgm:orgChart val="1"/>
          <dgm:chPref val="1"/>
          <dgm:dir/>
          <dgm:animOne val="branch"/>
          <dgm:animLvl val="lvl"/>
          <dgm:resizeHandles/>
        </dgm:presLayoutVars>
      </dgm:prSet>
      <dgm:spPr/>
    </dgm:pt>
    <dgm:pt modelId="{E8A08289-744B-4D70-BBCC-F07830960858}" type="pres">
      <dgm:prSet presAssocID="{AD0FB366-E278-4594-8441-B3CE33ECBC67}" presName="hierRoot1" presStyleCnt="0">
        <dgm:presLayoutVars>
          <dgm:hierBranch val="hang"/>
        </dgm:presLayoutVars>
      </dgm:prSet>
      <dgm:spPr/>
    </dgm:pt>
    <dgm:pt modelId="{C9CD37A6-40F9-4BBE-BA6A-CD404E01E17A}" type="pres">
      <dgm:prSet presAssocID="{AD0FB366-E278-4594-8441-B3CE33ECBC67}" presName="rootComposite1" presStyleCnt="0"/>
      <dgm:spPr/>
    </dgm:pt>
    <dgm:pt modelId="{F166012A-8A6D-4646-8F57-24A04B586B90}" type="pres">
      <dgm:prSet presAssocID="{AD0FB366-E278-4594-8441-B3CE33ECBC67}" presName="rootText1" presStyleLbl="node0" presStyleIdx="0" presStyleCnt="1" custScaleX="143228" custScaleY="86422">
        <dgm:presLayoutVars>
          <dgm:chPref val="3"/>
        </dgm:presLayoutVars>
      </dgm:prSet>
      <dgm:spPr/>
    </dgm:pt>
    <dgm:pt modelId="{8DCDC6D0-FC37-4031-97E5-37E2B7583FE8}" type="pres">
      <dgm:prSet presAssocID="{AD0FB366-E278-4594-8441-B3CE33ECBC67}" presName="rootConnector1" presStyleLbl="node1" presStyleIdx="0" presStyleCnt="0"/>
      <dgm:spPr/>
    </dgm:pt>
    <dgm:pt modelId="{A1B36F14-D085-40D5-B1D7-69D2C3E58861}" type="pres">
      <dgm:prSet presAssocID="{AD0FB366-E278-4594-8441-B3CE33ECBC67}" presName="hierChild2" presStyleCnt="0"/>
      <dgm:spPr/>
    </dgm:pt>
    <dgm:pt modelId="{A381441B-CC73-47D1-9023-96B7B5182089}" type="pres">
      <dgm:prSet presAssocID="{6CB69F1C-C063-4E14-A04D-A6F11CD14FFC}" presName="Name48" presStyleLbl="parChTrans1D2" presStyleIdx="0" presStyleCnt="5"/>
      <dgm:spPr/>
    </dgm:pt>
    <dgm:pt modelId="{7E8DB497-8248-49F3-9A4D-886F96492638}" type="pres">
      <dgm:prSet presAssocID="{7D6EE6F2-7A31-4DAD-9F4F-CDA97AA996C5}" presName="hierRoot2" presStyleCnt="0">
        <dgm:presLayoutVars>
          <dgm:hierBranch val="init"/>
        </dgm:presLayoutVars>
      </dgm:prSet>
      <dgm:spPr/>
    </dgm:pt>
    <dgm:pt modelId="{FC632D3C-6A03-4D0F-A4F7-9B52B32FCB6C}" type="pres">
      <dgm:prSet presAssocID="{7D6EE6F2-7A31-4DAD-9F4F-CDA97AA996C5}" presName="rootComposite" presStyleCnt="0"/>
      <dgm:spPr/>
    </dgm:pt>
    <dgm:pt modelId="{C1352F17-13BF-4DF6-A119-E25823E70C2B}" type="pres">
      <dgm:prSet presAssocID="{7D6EE6F2-7A31-4DAD-9F4F-CDA97AA996C5}" presName="rootText" presStyleLbl="node2" presStyleIdx="0" presStyleCnt="5" custScaleX="143228" custScaleY="140650">
        <dgm:presLayoutVars>
          <dgm:chPref val="3"/>
        </dgm:presLayoutVars>
      </dgm:prSet>
      <dgm:spPr/>
    </dgm:pt>
    <dgm:pt modelId="{33067BE5-5EE5-44DA-98B5-60C003E1A772}" type="pres">
      <dgm:prSet presAssocID="{7D6EE6F2-7A31-4DAD-9F4F-CDA97AA996C5}" presName="rootConnector" presStyleLbl="node2" presStyleIdx="0" presStyleCnt="5"/>
      <dgm:spPr/>
    </dgm:pt>
    <dgm:pt modelId="{7AE01A37-0F83-4A91-83B4-F702FA864929}" type="pres">
      <dgm:prSet presAssocID="{7D6EE6F2-7A31-4DAD-9F4F-CDA97AA996C5}" presName="hierChild4" presStyleCnt="0"/>
      <dgm:spPr/>
    </dgm:pt>
    <dgm:pt modelId="{A6FB146C-2AD1-45B7-BB1E-FA240F4155DD}" type="pres">
      <dgm:prSet presAssocID="{7D6EE6F2-7A31-4DAD-9F4F-CDA97AA996C5}" presName="hierChild5" presStyleCnt="0"/>
      <dgm:spPr/>
    </dgm:pt>
    <dgm:pt modelId="{8E8D6EB0-8636-4C56-AA2F-E9319D4F25DE}" type="pres">
      <dgm:prSet presAssocID="{2DE6F985-9935-4BF4-A836-67F524654565}" presName="Name48" presStyleLbl="parChTrans1D2" presStyleIdx="1" presStyleCnt="5"/>
      <dgm:spPr/>
    </dgm:pt>
    <dgm:pt modelId="{9029C338-9036-4644-9888-AA4AC2622565}" type="pres">
      <dgm:prSet presAssocID="{6229C04A-D492-4713-93BC-A996FE8865B2}" presName="hierRoot2" presStyleCnt="0">
        <dgm:presLayoutVars>
          <dgm:hierBranch val="init"/>
        </dgm:presLayoutVars>
      </dgm:prSet>
      <dgm:spPr/>
    </dgm:pt>
    <dgm:pt modelId="{E79D438A-FCC5-4FBB-A243-E8374C1FA6E5}" type="pres">
      <dgm:prSet presAssocID="{6229C04A-D492-4713-93BC-A996FE8865B2}" presName="rootComposite" presStyleCnt="0"/>
      <dgm:spPr/>
    </dgm:pt>
    <dgm:pt modelId="{85F8083F-741E-42D7-8789-C53734CB2CE5}" type="pres">
      <dgm:prSet presAssocID="{6229C04A-D492-4713-93BC-A996FE8865B2}" presName="rootText" presStyleLbl="node2" presStyleIdx="1" presStyleCnt="5" custScaleX="143228" custScaleY="140650">
        <dgm:presLayoutVars>
          <dgm:chPref val="3"/>
        </dgm:presLayoutVars>
      </dgm:prSet>
      <dgm:spPr/>
    </dgm:pt>
    <dgm:pt modelId="{DEAA5C95-D427-4EF1-8B43-325E1463E716}" type="pres">
      <dgm:prSet presAssocID="{6229C04A-D492-4713-93BC-A996FE8865B2}" presName="rootConnector" presStyleLbl="node2" presStyleIdx="1" presStyleCnt="5"/>
      <dgm:spPr/>
    </dgm:pt>
    <dgm:pt modelId="{9963ACB0-91FF-42E9-ACA0-7EED187F189A}" type="pres">
      <dgm:prSet presAssocID="{6229C04A-D492-4713-93BC-A996FE8865B2}" presName="hierChild4" presStyleCnt="0"/>
      <dgm:spPr/>
    </dgm:pt>
    <dgm:pt modelId="{15056EF4-5BC0-49E7-831B-0C917A8458B9}" type="pres">
      <dgm:prSet presAssocID="{6229C04A-D492-4713-93BC-A996FE8865B2}" presName="hierChild5" presStyleCnt="0"/>
      <dgm:spPr/>
    </dgm:pt>
    <dgm:pt modelId="{74A2BCB9-8BE1-48D0-863A-9EA7E406AF3F}" type="pres">
      <dgm:prSet presAssocID="{07A244C4-30FD-43FC-8976-695A8E76744C}" presName="Name48" presStyleLbl="parChTrans1D2" presStyleIdx="2" presStyleCnt="5"/>
      <dgm:spPr/>
    </dgm:pt>
    <dgm:pt modelId="{EAAE06CB-7637-43BA-95B5-C235C5EE5E51}" type="pres">
      <dgm:prSet presAssocID="{CFF98F6E-8FD4-49F6-AD4D-23833AA9A942}" presName="hierRoot2" presStyleCnt="0">
        <dgm:presLayoutVars>
          <dgm:hierBranch val="init"/>
        </dgm:presLayoutVars>
      </dgm:prSet>
      <dgm:spPr/>
    </dgm:pt>
    <dgm:pt modelId="{FC510989-FA65-4FAA-9958-5E75B1031F53}" type="pres">
      <dgm:prSet presAssocID="{CFF98F6E-8FD4-49F6-AD4D-23833AA9A942}" presName="rootComposite" presStyleCnt="0"/>
      <dgm:spPr/>
    </dgm:pt>
    <dgm:pt modelId="{1E5B448D-4601-4B6E-98E2-A15827D4E2C6}" type="pres">
      <dgm:prSet presAssocID="{CFF98F6E-8FD4-49F6-AD4D-23833AA9A942}" presName="rootText" presStyleLbl="node2" presStyleIdx="2" presStyleCnt="5" custScaleX="143228" custScaleY="140650">
        <dgm:presLayoutVars>
          <dgm:chPref val="3"/>
        </dgm:presLayoutVars>
      </dgm:prSet>
      <dgm:spPr/>
    </dgm:pt>
    <dgm:pt modelId="{80F544CC-97FC-422F-B02D-75C4DB397B4D}" type="pres">
      <dgm:prSet presAssocID="{CFF98F6E-8FD4-49F6-AD4D-23833AA9A942}" presName="rootConnector" presStyleLbl="node2" presStyleIdx="2" presStyleCnt="5"/>
      <dgm:spPr/>
    </dgm:pt>
    <dgm:pt modelId="{3CE2BA16-6A5F-4F8C-A8A2-BC58F59DACB0}" type="pres">
      <dgm:prSet presAssocID="{CFF98F6E-8FD4-49F6-AD4D-23833AA9A942}" presName="hierChild4" presStyleCnt="0"/>
      <dgm:spPr/>
    </dgm:pt>
    <dgm:pt modelId="{26A1AB45-E5E6-4560-90AC-0D3A97CA0927}" type="pres">
      <dgm:prSet presAssocID="{CFF98F6E-8FD4-49F6-AD4D-23833AA9A942}" presName="hierChild5" presStyleCnt="0"/>
      <dgm:spPr/>
    </dgm:pt>
    <dgm:pt modelId="{D8C6F17D-8512-4F0E-BD57-C29E4DD8206B}" type="pres">
      <dgm:prSet presAssocID="{C83CD308-3575-48EF-A1ED-60BA5664E6A6}" presName="Name48" presStyleLbl="parChTrans1D2" presStyleIdx="3" presStyleCnt="5"/>
      <dgm:spPr/>
    </dgm:pt>
    <dgm:pt modelId="{E51160B2-6BF1-488F-9B58-D24BF944C61E}" type="pres">
      <dgm:prSet presAssocID="{7C65345C-6F0C-42D8-8770-8D407B7862F4}" presName="hierRoot2" presStyleCnt="0">
        <dgm:presLayoutVars>
          <dgm:hierBranch val="init"/>
        </dgm:presLayoutVars>
      </dgm:prSet>
      <dgm:spPr/>
    </dgm:pt>
    <dgm:pt modelId="{15C7A801-1E23-428F-9C73-4D85BC443ED1}" type="pres">
      <dgm:prSet presAssocID="{7C65345C-6F0C-42D8-8770-8D407B7862F4}" presName="rootComposite" presStyleCnt="0"/>
      <dgm:spPr/>
    </dgm:pt>
    <dgm:pt modelId="{5020D1B7-7EA0-4F5F-A41D-DD6B09228AFA}" type="pres">
      <dgm:prSet presAssocID="{7C65345C-6F0C-42D8-8770-8D407B7862F4}" presName="rootText" presStyleLbl="node2" presStyleIdx="3" presStyleCnt="5" custScaleX="143228" custScaleY="140650">
        <dgm:presLayoutVars>
          <dgm:chPref val="3"/>
        </dgm:presLayoutVars>
      </dgm:prSet>
      <dgm:spPr/>
    </dgm:pt>
    <dgm:pt modelId="{7D32516E-793F-4DAD-B236-594295156FAF}" type="pres">
      <dgm:prSet presAssocID="{7C65345C-6F0C-42D8-8770-8D407B7862F4}" presName="rootConnector" presStyleLbl="node2" presStyleIdx="3" presStyleCnt="5"/>
      <dgm:spPr/>
    </dgm:pt>
    <dgm:pt modelId="{6907509A-512A-4893-8F9B-7CF733B911E6}" type="pres">
      <dgm:prSet presAssocID="{7C65345C-6F0C-42D8-8770-8D407B7862F4}" presName="hierChild4" presStyleCnt="0"/>
      <dgm:spPr/>
    </dgm:pt>
    <dgm:pt modelId="{0B840F4C-2E73-4311-BE29-D8CFA4E9CA63}" type="pres">
      <dgm:prSet presAssocID="{7C65345C-6F0C-42D8-8770-8D407B7862F4}" presName="hierChild5" presStyleCnt="0"/>
      <dgm:spPr/>
    </dgm:pt>
    <dgm:pt modelId="{A9B2BDFD-4F4D-4428-8914-E50CF085A3AE}" type="pres">
      <dgm:prSet presAssocID="{8CFC55CD-E98C-4118-8B40-7A6716617123}" presName="Name48" presStyleLbl="parChTrans1D2" presStyleIdx="4" presStyleCnt="5"/>
      <dgm:spPr/>
    </dgm:pt>
    <dgm:pt modelId="{EAD6EFA4-CFC5-4539-9642-62D439714BE7}" type="pres">
      <dgm:prSet presAssocID="{9F23B6EA-22B1-427A-A040-7AD6553251C1}" presName="hierRoot2" presStyleCnt="0">
        <dgm:presLayoutVars>
          <dgm:hierBranch val="init"/>
        </dgm:presLayoutVars>
      </dgm:prSet>
      <dgm:spPr/>
    </dgm:pt>
    <dgm:pt modelId="{DB72D119-57E6-4780-A99D-1C2679D7D7DD}" type="pres">
      <dgm:prSet presAssocID="{9F23B6EA-22B1-427A-A040-7AD6553251C1}" presName="rootComposite" presStyleCnt="0"/>
      <dgm:spPr/>
    </dgm:pt>
    <dgm:pt modelId="{C10B0123-F0A2-41D8-B1DD-DEEEF4ABF68D}" type="pres">
      <dgm:prSet presAssocID="{9F23B6EA-22B1-427A-A040-7AD6553251C1}" presName="rootText" presStyleLbl="node2" presStyleIdx="4" presStyleCnt="5" custScaleX="143228" custScaleY="140650">
        <dgm:presLayoutVars>
          <dgm:chPref val="3"/>
        </dgm:presLayoutVars>
      </dgm:prSet>
      <dgm:spPr/>
    </dgm:pt>
    <dgm:pt modelId="{FD6DBA97-EE3F-44F4-8B92-B86B31AAA8AD}" type="pres">
      <dgm:prSet presAssocID="{9F23B6EA-22B1-427A-A040-7AD6553251C1}" presName="rootConnector" presStyleLbl="node2" presStyleIdx="4" presStyleCnt="5"/>
      <dgm:spPr/>
    </dgm:pt>
    <dgm:pt modelId="{CDBE065E-CF5F-4CA4-85D5-4B094D625C57}" type="pres">
      <dgm:prSet presAssocID="{9F23B6EA-22B1-427A-A040-7AD6553251C1}" presName="hierChild4" presStyleCnt="0"/>
      <dgm:spPr/>
    </dgm:pt>
    <dgm:pt modelId="{D0D4FAAB-AC5A-4F65-88E0-76D7B38191E9}" type="pres">
      <dgm:prSet presAssocID="{9F23B6EA-22B1-427A-A040-7AD6553251C1}" presName="hierChild5" presStyleCnt="0"/>
      <dgm:spPr/>
    </dgm:pt>
    <dgm:pt modelId="{FA0F5CC9-F73F-4BFC-982F-ADCB1AAB022C}" type="pres">
      <dgm:prSet presAssocID="{AD0FB366-E278-4594-8441-B3CE33ECBC67}" presName="hierChild3" presStyleCnt="0"/>
      <dgm:spPr/>
    </dgm:pt>
  </dgm:ptLst>
  <dgm:cxnLst>
    <dgm:cxn modelId="{8EFFCC05-BF97-48FD-A80A-18C8FBFEDCDA}" type="presOf" srcId="{7C65345C-6F0C-42D8-8770-8D407B7862F4}" destId="{7D32516E-793F-4DAD-B236-594295156FAF}" srcOrd="1" destOrd="0" presId="urn:microsoft.com/office/officeart/2005/8/layout/orgChart1"/>
    <dgm:cxn modelId="{A983D707-D5B3-430A-9C9C-47E470CA30E5}" type="presOf" srcId="{AD0FB366-E278-4594-8441-B3CE33ECBC67}" destId="{F166012A-8A6D-4646-8F57-24A04B586B90}" srcOrd="0" destOrd="0" presId="urn:microsoft.com/office/officeart/2005/8/layout/orgChart1"/>
    <dgm:cxn modelId="{7F6C3529-616B-46E2-9963-E19A5222F5ED}" srcId="{AD0FB366-E278-4594-8441-B3CE33ECBC67}" destId="{7D6EE6F2-7A31-4DAD-9F4F-CDA97AA996C5}" srcOrd="0" destOrd="0" parTransId="{6CB69F1C-C063-4E14-A04D-A6F11CD14FFC}" sibTransId="{674E5E47-7CA0-443A-B2D6-05678B8660E1}"/>
    <dgm:cxn modelId="{614C8929-0BB7-4E03-B5FF-4D3DFEDA721B}" srcId="{AD0FB366-E278-4594-8441-B3CE33ECBC67}" destId="{6229C04A-D492-4713-93BC-A996FE8865B2}" srcOrd="1" destOrd="0" parTransId="{2DE6F985-9935-4BF4-A836-67F524654565}" sibTransId="{873B195D-97A6-4398-8ADB-F703397BEC78}"/>
    <dgm:cxn modelId="{B49D8E3C-4989-4887-900F-43C0D92DADD5}" type="presOf" srcId="{CFF98F6E-8FD4-49F6-AD4D-23833AA9A942}" destId="{80F544CC-97FC-422F-B02D-75C4DB397B4D}" srcOrd="1" destOrd="0" presId="urn:microsoft.com/office/officeart/2005/8/layout/orgChart1"/>
    <dgm:cxn modelId="{EA87F45C-21AE-4A8A-BFB6-8971D7DD8562}" type="presOf" srcId="{2DE6F985-9935-4BF4-A836-67F524654565}" destId="{8E8D6EB0-8636-4C56-AA2F-E9319D4F25DE}" srcOrd="0" destOrd="0" presId="urn:microsoft.com/office/officeart/2005/8/layout/orgChart1"/>
    <dgm:cxn modelId="{6259E15A-8687-4BD8-8423-38AD1E9AC0FA}" type="presOf" srcId="{6229C04A-D492-4713-93BC-A996FE8865B2}" destId="{DEAA5C95-D427-4EF1-8B43-325E1463E716}" srcOrd="1" destOrd="0" presId="urn:microsoft.com/office/officeart/2005/8/layout/orgChart1"/>
    <dgm:cxn modelId="{A6C67F81-6F85-471E-999A-910401070C8A}" type="presOf" srcId="{7C65345C-6F0C-42D8-8770-8D407B7862F4}" destId="{5020D1B7-7EA0-4F5F-A41D-DD6B09228AFA}" srcOrd="0" destOrd="0" presId="urn:microsoft.com/office/officeart/2005/8/layout/orgChart1"/>
    <dgm:cxn modelId="{6D299D87-E2CC-4C0A-AC5C-C17812D91914}" type="presOf" srcId="{9F23B6EA-22B1-427A-A040-7AD6553251C1}" destId="{C10B0123-F0A2-41D8-B1DD-DEEEF4ABF68D}" srcOrd="0" destOrd="0" presId="urn:microsoft.com/office/officeart/2005/8/layout/orgChart1"/>
    <dgm:cxn modelId="{FCC1DF8B-F930-43AA-8519-337BC5A3F531}" srcId="{AD0FB366-E278-4594-8441-B3CE33ECBC67}" destId="{CFF98F6E-8FD4-49F6-AD4D-23833AA9A942}" srcOrd="2" destOrd="0" parTransId="{07A244C4-30FD-43FC-8976-695A8E76744C}" sibTransId="{84B416A9-58E8-41D8-83CE-0AB809DFD2EF}"/>
    <dgm:cxn modelId="{F3609999-89C9-49D1-884F-C9C86FB192C2}" type="presOf" srcId="{CFF98F6E-8FD4-49F6-AD4D-23833AA9A942}" destId="{1E5B448D-4601-4B6E-98E2-A15827D4E2C6}" srcOrd="0" destOrd="0" presId="urn:microsoft.com/office/officeart/2005/8/layout/orgChart1"/>
    <dgm:cxn modelId="{AF61979D-CF3D-4F18-B737-E2414F0BCFF5}" type="presOf" srcId="{AD0FB366-E278-4594-8441-B3CE33ECBC67}" destId="{8DCDC6D0-FC37-4031-97E5-37E2B7583FE8}" srcOrd="1" destOrd="0" presId="urn:microsoft.com/office/officeart/2005/8/layout/orgChart1"/>
    <dgm:cxn modelId="{FD8D67A6-C10A-43C7-BEE4-93DB412C1D2F}" type="presOf" srcId="{6229C04A-D492-4713-93BC-A996FE8865B2}" destId="{85F8083F-741E-42D7-8789-C53734CB2CE5}" srcOrd="0" destOrd="0" presId="urn:microsoft.com/office/officeart/2005/8/layout/orgChart1"/>
    <dgm:cxn modelId="{4E0F03A9-1C6F-43BE-B59A-12733FA49240}" type="presOf" srcId="{7D6EE6F2-7A31-4DAD-9F4F-CDA97AA996C5}" destId="{33067BE5-5EE5-44DA-98B5-60C003E1A772}" srcOrd="1" destOrd="0" presId="urn:microsoft.com/office/officeart/2005/8/layout/orgChart1"/>
    <dgm:cxn modelId="{FBDC6AAA-6789-4BBE-949C-4A3B19E81370}" srcId="{542DF6AB-927F-406A-9E41-4E697167554A}" destId="{AD0FB366-E278-4594-8441-B3CE33ECBC67}" srcOrd="0" destOrd="0" parTransId="{3FBE8959-920D-4E36-8F9D-1277B0447790}" sibTransId="{DDAF9D00-8B4B-4129-AEE6-0175DFFD1949}"/>
    <dgm:cxn modelId="{1C85FDB9-6FA2-4367-8C8C-4978448D9CCA}" srcId="{AD0FB366-E278-4594-8441-B3CE33ECBC67}" destId="{7C65345C-6F0C-42D8-8770-8D407B7862F4}" srcOrd="3" destOrd="0" parTransId="{C83CD308-3575-48EF-A1ED-60BA5664E6A6}" sibTransId="{13CE0952-72DC-4AE3-8597-ED7976F96FEE}"/>
    <dgm:cxn modelId="{A9C608BB-AF8E-4D85-A5B5-BEA08AD8E0D5}" type="presOf" srcId="{6CB69F1C-C063-4E14-A04D-A6F11CD14FFC}" destId="{A381441B-CC73-47D1-9023-96B7B5182089}" srcOrd="0" destOrd="0" presId="urn:microsoft.com/office/officeart/2005/8/layout/orgChart1"/>
    <dgm:cxn modelId="{83E072C0-B486-4F8C-8E1F-1579201081A8}" type="presOf" srcId="{7D6EE6F2-7A31-4DAD-9F4F-CDA97AA996C5}" destId="{C1352F17-13BF-4DF6-A119-E25823E70C2B}" srcOrd="0" destOrd="0" presId="urn:microsoft.com/office/officeart/2005/8/layout/orgChart1"/>
    <dgm:cxn modelId="{EEABF6C9-7947-4EE0-840A-6BD0A1883774}" type="presOf" srcId="{8CFC55CD-E98C-4118-8B40-7A6716617123}" destId="{A9B2BDFD-4F4D-4428-8914-E50CF085A3AE}" srcOrd="0" destOrd="0" presId="urn:microsoft.com/office/officeart/2005/8/layout/orgChart1"/>
    <dgm:cxn modelId="{A89D4CDC-C709-4DD4-A1B4-AA3A9EB408BC}" type="presOf" srcId="{542DF6AB-927F-406A-9E41-4E697167554A}" destId="{7C6E1347-D692-4028-9EDF-B1185EA85B17}" srcOrd="0" destOrd="0" presId="urn:microsoft.com/office/officeart/2005/8/layout/orgChart1"/>
    <dgm:cxn modelId="{E78242F3-7ECB-4F3C-B5DA-F9253B32767B}" type="presOf" srcId="{9F23B6EA-22B1-427A-A040-7AD6553251C1}" destId="{FD6DBA97-EE3F-44F4-8B92-B86B31AAA8AD}" srcOrd="1" destOrd="0" presId="urn:microsoft.com/office/officeart/2005/8/layout/orgChart1"/>
    <dgm:cxn modelId="{8DC841F4-3766-4C86-AEB0-35DF765B55C6}" srcId="{AD0FB366-E278-4594-8441-B3CE33ECBC67}" destId="{9F23B6EA-22B1-427A-A040-7AD6553251C1}" srcOrd="4" destOrd="0" parTransId="{8CFC55CD-E98C-4118-8B40-7A6716617123}" sibTransId="{F9FB0C04-C790-445C-9463-46752A6333F9}"/>
    <dgm:cxn modelId="{E57FE5F9-7AD8-46DD-AAE0-F0D271E202CB}" type="presOf" srcId="{07A244C4-30FD-43FC-8976-695A8E76744C}" destId="{74A2BCB9-8BE1-48D0-863A-9EA7E406AF3F}" srcOrd="0" destOrd="0" presId="urn:microsoft.com/office/officeart/2005/8/layout/orgChart1"/>
    <dgm:cxn modelId="{6ED55FFD-4D79-49D0-949C-D8C516DDD23C}" type="presOf" srcId="{C83CD308-3575-48EF-A1ED-60BA5664E6A6}" destId="{D8C6F17D-8512-4F0E-BD57-C29E4DD8206B}" srcOrd="0" destOrd="0" presId="urn:microsoft.com/office/officeart/2005/8/layout/orgChart1"/>
    <dgm:cxn modelId="{C04B5BEF-3D54-44D3-BCDB-07354872E747}" type="presParOf" srcId="{7C6E1347-D692-4028-9EDF-B1185EA85B17}" destId="{E8A08289-744B-4D70-BBCC-F07830960858}" srcOrd="0" destOrd="0" presId="urn:microsoft.com/office/officeart/2005/8/layout/orgChart1"/>
    <dgm:cxn modelId="{CAA1CB30-E2E4-4619-B5B7-03F48C9EA8B9}" type="presParOf" srcId="{E8A08289-744B-4D70-BBCC-F07830960858}" destId="{C9CD37A6-40F9-4BBE-BA6A-CD404E01E17A}" srcOrd="0" destOrd="0" presId="urn:microsoft.com/office/officeart/2005/8/layout/orgChart1"/>
    <dgm:cxn modelId="{EACF3A43-D8D5-49B6-8EE2-2BED7381A77F}" type="presParOf" srcId="{C9CD37A6-40F9-4BBE-BA6A-CD404E01E17A}" destId="{F166012A-8A6D-4646-8F57-24A04B586B90}" srcOrd="0" destOrd="0" presId="urn:microsoft.com/office/officeart/2005/8/layout/orgChart1"/>
    <dgm:cxn modelId="{4B9AB92A-53C5-413D-979D-D5EE3FF9A5F8}" type="presParOf" srcId="{C9CD37A6-40F9-4BBE-BA6A-CD404E01E17A}" destId="{8DCDC6D0-FC37-4031-97E5-37E2B7583FE8}" srcOrd="1" destOrd="0" presId="urn:microsoft.com/office/officeart/2005/8/layout/orgChart1"/>
    <dgm:cxn modelId="{38E3303E-A8C6-4F07-82D3-C764426A2C33}" type="presParOf" srcId="{E8A08289-744B-4D70-BBCC-F07830960858}" destId="{A1B36F14-D085-40D5-B1D7-69D2C3E58861}" srcOrd="1" destOrd="0" presId="urn:microsoft.com/office/officeart/2005/8/layout/orgChart1"/>
    <dgm:cxn modelId="{B3F98E95-0FCD-4369-BDF9-A8FC40EEB451}" type="presParOf" srcId="{A1B36F14-D085-40D5-B1D7-69D2C3E58861}" destId="{A381441B-CC73-47D1-9023-96B7B5182089}" srcOrd="0" destOrd="0" presId="urn:microsoft.com/office/officeart/2005/8/layout/orgChart1"/>
    <dgm:cxn modelId="{51F27838-6E7E-4B13-A65A-FB048ED17D31}" type="presParOf" srcId="{A1B36F14-D085-40D5-B1D7-69D2C3E58861}" destId="{7E8DB497-8248-49F3-9A4D-886F96492638}" srcOrd="1" destOrd="0" presId="urn:microsoft.com/office/officeart/2005/8/layout/orgChart1"/>
    <dgm:cxn modelId="{27B38F7E-3DF9-484D-8083-458271A4C8D6}" type="presParOf" srcId="{7E8DB497-8248-49F3-9A4D-886F96492638}" destId="{FC632D3C-6A03-4D0F-A4F7-9B52B32FCB6C}" srcOrd="0" destOrd="0" presId="urn:microsoft.com/office/officeart/2005/8/layout/orgChart1"/>
    <dgm:cxn modelId="{67B15D12-F47F-4B43-AD0F-9C7B92E72163}" type="presParOf" srcId="{FC632D3C-6A03-4D0F-A4F7-9B52B32FCB6C}" destId="{C1352F17-13BF-4DF6-A119-E25823E70C2B}" srcOrd="0" destOrd="0" presId="urn:microsoft.com/office/officeart/2005/8/layout/orgChart1"/>
    <dgm:cxn modelId="{751DD18D-853C-4DAF-B3AE-F8364F1D2F48}" type="presParOf" srcId="{FC632D3C-6A03-4D0F-A4F7-9B52B32FCB6C}" destId="{33067BE5-5EE5-44DA-98B5-60C003E1A772}" srcOrd="1" destOrd="0" presId="urn:microsoft.com/office/officeart/2005/8/layout/orgChart1"/>
    <dgm:cxn modelId="{5FD8D624-7715-4BF4-8073-265FACCE347E}" type="presParOf" srcId="{7E8DB497-8248-49F3-9A4D-886F96492638}" destId="{7AE01A37-0F83-4A91-83B4-F702FA864929}" srcOrd="1" destOrd="0" presId="urn:microsoft.com/office/officeart/2005/8/layout/orgChart1"/>
    <dgm:cxn modelId="{04E9EF39-7962-4F71-A066-57DFA316D2EF}" type="presParOf" srcId="{7E8DB497-8248-49F3-9A4D-886F96492638}" destId="{A6FB146C-2AD1-45B7-BB1E-FA240F4155DD}" srcOrd="2" destOrd="0" presId="urn:microsoft.com/office/officeart/2005/8/layout/orgChart1"/>
    <dgm:cxn modelId="{395E84B9-55D6-4D8A-B251-1EAE3799738C}" type="presParOf" srcId="{A1B36F14-D085-40D5-B1D7-69D2C3E58861}" destId="{8E8D6EB0-8636-4C56-AA2F-E9319D4F25DE}" srcOrd="2" destOrd="0" presId="urn:microsoft.com/office/officeart/2005/8/layout/orgChart1"/>
    <dgm:cxn modelId="{B3BD05DB-42D2-4D82-BAAC-8B193D1B27D5}" type="presParOf" srcId="{A1B36F14-D085-40D5-B1D7-69D2C3E58861}" destId="{9029C338-9036-4644-9888-AA4AC2622565}" srcOrd="3" destOrd="0" presId="urn:microsoft.com/office/officeart/2005/8/layout/orgChart1"/>
    <dgm:cxn modelId="{D8123D8F-EE28-4969-8030-D06BE5B6425A}" type="presParOf" srcId="{9029C338-9036-4644-9888-AA4AC2622565}" destId="{E79D438A-FCC5-4FBB-A243-E8374C1FA6E5}" srcOrd="0" destOrd="0" presId="urn:microsoft.com/office/officeart/2005/8/layout/orgChart1"/>
    <dgm:cxn modelId="{0C8F8ECB-5450-4FA3-B715-4E5AC56E779A}" type="presParOf" srcId="{E79D438A-FCC5-4FBB-A243-E8374C1FA6E5}" destId="{85F8083F-741E-42D7-8789-C53734CB2CE5}" srcOrd="0" destOrd="0" presId="urn:microsoft.com/office/officeart/2005/8/layout/orgChart1"/>
    <dgm:cxn modelId="{A25D795B-22B7-4B04-A09D-7784E5AC464D}" type="presParOf" srcId="{E79D438A-FCC5-4FBB-A243-E8374C1FA6E5}" destId="{DEAA5C95-D427-4EF1-8B43-325E1463E716}" srcOrd="1" destOrd="0" presId="urn:microsoft.com/office/officeart/2005/8/layout/orgChart1"/>
    <dgm:cxn modelId="{EA5D7D1D-2B80-46FF-845A-7CFA8B1BF873}" type="presParOf" srcId="{9029C338-9036-4644-9888-AA4AC2622565}" destId="{9963ACB0-91FF-42E9-ACA0-7EED187F189A}" srcOrd="1" destOrd="0" presId="urn:microsoft.com/office/officeart/2005/8/layout/orgChart1"/>
    <dgm:cxn modelId="{4B1ECDB6-1EC2-4B8C-88F2-070F84804DC2}" type="presParOf" srcId="{9029C338-9036-4644-9888-AA4AC2622565}" destId="{15056EF4-5BC0-49E7-831B-0C917A8458B9}" srcOrd="2" destOrd="0" presId="urn:microsoft.com/office/officeart/2005/8/layout/orgChart1"/>
    <dgm:cxn modelId="{F60F7335-5439-43CE-8CB6-F95B25AE1BD1}" type="presParOf" srcId="{A1B36F14-D085-40D5-B1D7-69D2C3E58861}" destId="{74A2BCB9-8BE1-48D0-863A-9EA7E406AF3F}" srcOrd="4" destOrd="0" presId="urn:microsoft.com/office/officeart/2005/8/layout/orgChart1"/>
    <dgm:cxn modelId="{0E5DF1BA-D450-442F-A940-C24E1C9D8912}" type="presParOf" srcId="{A1B36F14-D085-40D5-B1D7-69D2C3E58861}" destId="{EAAE06CB-7637-43BA-95B5-C235C5EE5E51}" srcOrd="5" destOrd="0" presId="urn:microsoft.com/office/officeart/2005/8/layout/orgChart1"/>
    <dgm:cxn modelId="{079C324C-CDF5-4062-A99E-9443F8BFEDCF}" type="presParOf" srcId="{EAAE06CB-7637-43BA-95B5-C235C5EE5E51}" destId="{FC510989-FA65-4FAA-9958-5E75B1031F53}" srcOrd="0" destOrd="0" presId="urn:microsoft.com/office/officeart/2005/8/layout/orgChart1"/>
    <dgm:cxn modelId="{E9DD9CF7-265E-4628-B0C1-463B00370042}" type="presParOf" srcId="{FC510989-FA65-4FAA-9958-5E75B1031F53}" destId="{1E5B448D-4601-4B6E-98E2-A15827D4E2C6}" srcOrd="0" destOrd="0" presId="urn:microsoft.com/office/officeart/2005/8/layout/orgChart1"/>
    <dgm:cxn modelId="{B5CA8A5F-AFBC-4618-BAD8-D250ECF3BE61}" type="presParOf" srcId="{FC510989-FA65-4FAA-9958-5E75B1031F53}" destId="{80F544CC-97FC-422F-B02D-75C4DB397B4D}" srcOrd="1" destOrd="0" presId="urn:microsoft.com/office/officeart/2005/8/layout/orgChart1"/>
    <dgm:cxn modelId="{69EA75A7-01B6-45DE-AB8A-1482FFCEC326}" type="presParOf" srcId="{EAAE06CB-7637-43BA-95B5-C235C5EE5E51}" destId="{3CE2BA16-6A5F-4F8C-A8A2-BC58F59DACB0}" srcOrd="1" destOrd="0" presId="urn:microsoft.com/office/officeart/2005/8/layout/orgChart1"/>
    <dgm:cxn modelId="{D6916C17-613D-409B-93E8-B5CACC0A4D27}" type="presParOf" srcId="{EAAE06CB-7637-43BA-95B5-C235C5EE5E51}" destId="{26A1AB45-E5E6-4560-90AC-0D3A97CA0927}" srcOrd="2" destOrd="0" presId="urn:microsoft.com/office/officeart/2005/8/layout/orgChart1"/>
    <dgm:cxn modelId="{327AFB32-8577-405A-82AB-D589BC00CC04}" type="presParOf" srcId="{A1B36F14-D085-40D5-B1D7-69D2C3E58861}" destId="{D8C6F17D-8512-4F0E-BD57-C29E4DD8206B}" srcOrd="6" destOrd="0" presId="urn:microsoft.com/office/officeart/2005/8/layout/orgChart1"/>
    <dgm:cxn modelId="{95274358-C622-4669-B6B4-A4943B23CD00}" type="presParOf" srcId="{A1B36F14-D085-40D5-B1D7-69D2C3E58861}" destId="{E51160B2-6BF1-488F-9B58-D24BF944C61E}" srcOrd="7" destOrd="0" presId="urn:microsoft.com/office/officeart/2005/8/layout/orgChart1"/>
    <dgm:cxn modelId="{886801AA-A745-461A-93E8-02F1E90DEEDE}" type="presParOf" srcId="{E51160B2-6BF1-488F-9B58-D24BF944C61E}" destId="{15C7A801-1E23-428F-9C73-4D85BC443ED1}" srcOrd="0" destOrd="0" presId="urn:microsoft.com/office/officeart/2005/8/layout/orgChart1"/>
    <dgm:cxn modelId="{76AA1330-8136-4149-85F6-C096E79C2F5C}" type="presParOf" srcId="{15C7A801-1E23-428F-9C73-4D85BC443ED1}" destId="{5020D1B7-7EA0-4F5F-A41D-DD6B09228AFA}" srcOrd="0" destOrd="0" presId="urn:microsoft.com/office/officeart/2005/8/layout/orgChart1"/>
    <dgm:cxn modelId="{DDDD15E2-5A71-48D8-8419-07AE96077538}" type="presParOf" srcId="{15C7A801-1E23-428F-9C73-4D85BC443ED1}" destId="{7D32516E-793F-4DAD-B236-594295156FAF}" srcOrd="1" destOrd="0" presId="urn:microsoft.com/office/officeart/2005/8/layout/orgChart1"/>
    <dgm:cxn modelId="{9BAE417D-B037-4096-A047-1DE042942508}" type="presParOf" srcId="{E51160B2-6BF1-488F-9B58-D24BF944C61E}" destId="{6907509A-512A-4893-8F9B-7CF733B911E6}" srcOrd="1" destOrd="0" presId="urn:microsoft.com/office/officeart/2005/8/layout/orgChart1"/>
    <dgm:cxn modelId="{0304A7A6-7352-49C9-9E22-A7538C04052C}" type="presParOf" srcId="{E51160B2-6BF1-488F-9B58-D24BF944C61E}" destId="{0B840F4C-2E73-4311-BE29-D8CFA4E9CA63}" srcOrd="2" destOrd="0" presId="urn:microsoft.com/office/officeart/2005/8/layout/orgChart1"/>
    <dgm:cxn modelId="{8BEDE399-56BD-4C09-ADA5-B36B6C8FACA8}" type="presParOf" srcId="{A1B36F14-D085-40D5-B1D7-69D2C3E58861}" destId="{A9B2BDFD-4F4D-4428-8914-E50CF085A3AE}" srcOrd="8" destOrd="0" presId="urn:microsoft.com/office/officeart/2005/8/layout/orgChart1"/>
    <dgm:cxn modelId="{B710AF14-7ED9-4C6C-BA70-BC2A892A8D94}" type="presParOf" srcId="{A1B36F14-D085-40D5-B1D7-69D2C3E58861}" destId="{EAD6EFA4-CFC5-4539-9642-62D439714BE7}" srcOrd="9" destOrd="0" presId="urn:microsoft.com/office/officeart/2005/8/layout/orgChart1"/>
    <dgm:cxn modelId="{6089D63A-A019-4AA6-804A-91EB722126CA}" type="presParOf" srcId="{EAD6EFA4-CFC5-4539-9642-62D439714BE7}" destId="{DB72D119-57E6-4780-A99D-1C2679D7D7DD}" srcOrd="0" destOrd="0" presId="urn:microsoft.com/office/officeart/2005/8/layout/orgChart1"/>
    <dgm:cxn modelId="{84B64A73-C931-4EF8-887E-E8055847883E}" type="presParOf" srcId="{DB72D119-57E6-4780-A99D-1C2679D7D7DD}" destId="{C10B0123-F0A2-41D8-B1DD-DEEEF4ABF68D}" srcOrd="0" destOrd="0" presId="urn:microsoft.com/office/officeart/2005/8/layout/orgChart1"/>
    <dgm:cxn modelId="{5A610263-4B51-4122-B8E6-DEEEF069A0B4}" type="presParOf" srcId="{DB72D119-57E6-4780-A99D-1C2679D7D7DD}" destId="{FD6DBA97-EE3F-44F4-8B92-B86B31AAA8AD}" srcOrd="1" destOrd="0" presId="urn:microsoft.com/office/officeart/2005/8/layout/orgChart1"/>
    <dgm:cxn modelId="{48B9C2CC-C7E4-41D3-9C72-AA0C889F2280}" type="presParOf" srcId="{EAD6EFA4-CFC5-4539-9642-62D439714BE7}" destId="{CDBE065E-CF5F-4CA4-85D5-4B094D625C57}" srcOrd="1" destOrd="0" presId="urn:microsoft.com/office/officeart/2005/8/layout/orgChart1"/>
    <dgm:cxn modelId="{BC1BAA96-F0D7-40BB-8B33-D2BC55B8DDD7}" type="presParOf" srcId="{EAD6EFA4-CFC5-4539-9642-62D439714BE7}" destId="{D0D4FAAB-AC5A-4F65-88E0-76D7B38191E9}" srcOrd="2" destOrd="0" presId="urn:microsoft.com/office/officeart/2005/8/layout/orgChart1"/>
    <dgm:cxn modelId="{FEDB6803-4EE8-4D0F-94A0-0B9663C41337}" type="presParOf" srcId="{E8A08289-744B-4D70-BBCC-F07830960858}" destId="{FA0F5CC9-F73F-4BFC-982F-ADCB1AAB022C}"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954F10A-6841-4EB2-A216-A9EA791B10C3}" type="doc">
      <dgm:prSet loTypeId="urn:microsoft.com/office/officeart/2005/8/layout/lProcess2" loCatId="list" qsTypeId="urn:microsoft.com/office/officeart/2005/8/quickstyle/simple1" qsCatId="simple" csTypeId="urn:microsoft.com/office/officeart/2005/8/colors/accent1_5" csCatId="accent1" phldr="1"/>
      <dgm:spPr/>
      <dgm:t>
        <a:bodyPr/>
        <a:lstStyle/>
        <a:p>
          <a:endParaRPr lang="ru-RU"/>
        </a:p>
      </dgm:t>
    </dgm:pt>
    <dgm:pt modelId="{B5A0F6D5-F9D6-4C86-9437-08BC7380E64D}">
      <dgm:prSet phldrT="[Текст]" custT="1"/>
      <dgm:spPr/>
      <dgm:t>
        <a:bodyPr/>
        <a:lstStyle/>
        <a:p>
          <a:r>
            <a:rPr lang="ru-RU" sz="3200" b="1" dirty="0">
              <a:solidFill>
                <a:schemeClr val="tx1"/>
              </a:solidFill>
              <a:latin typeface="Arial" panose="020B0604020202020204" pitchFamily="34" charset="0"/>
              <a:cs typeface="Arial" panose="020B0604020202020204" pitchFamily="34" charset="0"/>
            </a:rPr>
            <a:t>ФУНКЦИОНАЛЬНЫЙ БЛОК</a:t>
          </a:r>
        </a:p>
      </dgm:t>
    </dgm:pt>
    <dgm:pt modelId="{060D8807-AD0A-46D9-B1DC-DE824FE50819}" type="parTrans" cxnId="{FDF6DCDE-F08B-436C-B805-1A5F73718BA0}">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F854E6AD-0AEF-4751-BF31-D23A82C75766}" type="sibTrans" cxnId="{FDF6DCDE-F08B-436C-B805-1A5F73718BA0}">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13672981-A5ED-4E6D-B340-FB659D3C21D2}">
      <dgm:prSet custT="1"/>
      <dgm:spPr/>
      <dgm:t>
        <a:bodyPr/>
        <a:lstStyle/>
        <a:p>
          <a:r>
            <a:rPr lang="ru-RU" sz="2000" dirty="0">
              <a:solidFill>
                <a:schemeClr val="tx1"/>
              </a:solidFill>
              <a:latin typeface="Arial" panose="020B0604020202020204" pitchFamily="34" charset="0"/>
              <a:cs typeface="Arial" panose="020B0604020202020204" pitchFamily="34" charset="0"/>
            </a:rPr>
            <a:t>Дежурная часть</a:t>
          </a:r>
        </a:p>
      </dgm:t>
    </dgm:pt>
    <dgm:pt modelId="{3D48B0D5-A230-4C5D-B586-FE400A99777A}" type="parTrans" cxnId="{62B3C6B0-9549-4F3E-8CE8-65B0767DCE26}">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4AB1DB2D-230C-4621-A9D2-988A753D390E}" type="sibTrans" cxnId="{62B3C6B0-9549-4F3E-8CE8-65B0767DCE26}">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EA5DD288-B577-48E5-9E2C-19CE5EE1BF74}">
      <dgm:prSet custT="1"/>
      <dgm:spPr/>
      <dgm:t>
        <a:bodyPr/>
        <a:lstStyle/>
        <a:p>
          <a:r>
            <a:rPr lang="ru-RU" sz="2000">
              <a:solidFill>
                <a:schemeClr val="tx1"/>
              </a:solidFill>
              <a:latin typeface="Arial" panose="020B0604020202020204" pitchFamily="34" charset="0"/>
              <a:cs typeface="Arial" panose="020B0604020202020204" pitchFamily="34" charset="0"/>
            </a:rPr>
            <a:t>Оперативные подразделения</a:t>
          </a:r>
        </a:p>
      </dgm:t>
    </dgm:pt>
    <dgm:pt modelId="{B758E700-4A26-423A-9871-1023B461DED5}" type="parTrans" cxnId="{05E548BE-FF32-491C-B26A-B856315BFA18}">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C439D45D-DDC3-43F9-B24A-91EA5461933C}" type="sibTrans" cxnId="{05E548BE-FF32-491C-B26A-B856315BFA18}">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2CA4897A-6A9B-4FF0-B952-100A975348AB}">
      <dgm:prSet custT="1"/>
      <dgm:spPr/>
      <dgm:t>
        <a:bodyPr/>
        <a:lstStyle/>
        <a:p>
          <a:r>
            <a:rPr lang="ru-RU" sz="2000" dirty="0">
              <a:solidFill>
                <a:schemeClr val="tx1"/>
              </a:solidFill>
              <a:latin typeface="Arial" panose="020B0604020202020204" pitchFamily="34" charset="0"/>
              <a:cs typeface="Arial" panose="020B0604020202020204" pitchFamily="34" charset="0"/>
            </a:rPr>
            <a:t>Следствие и дознание</a:t>
          </a:r>
        </a:p>
      </dgm:t>
    </dgm:pt>
    <dgm:pt modelId="{D7B096E5-D42A-49DC-B8BB-94333CA2B34D}" type="parTrans" cxnId="{F46D5D97-2ABD-4F42-99D1-B1A3AA88F595}">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CE11B470-C3B7-46AB-A4B4-B2A2A1339EDE}" type="sibTrans" cxnId="{F46D5D97-2ABD-4F42-99D1-B1A3AA88F595}">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E8BE6FAD-1EB3-4917-9206-F81FF3115E84}">
      <dgm:prSet custT="1"/>
      <dgm:spPr/>
      <dgm:t>
        <a:bodyPr/>
        <a:lstStyle/>
        <a:p>
          <a:r>
            <a:rPr lang="ru-RU" sz="2000" dirty="0">
              <a:solidFill>
                <a:schemeClr val="tx1"/>
              </a:solidFill>
              <a:latin typeface="Arial" panose="020B0604020202020204" pitchFamily="34" charset="0"/>
              <a:cs typeface="Arial" panose="020B0604020202020204" pitchFamily="34" charset="0"/>
            </a:rPr>
            <a:t>Охрана общественного порядка</a:t>
          </a:r>
        </a:p>
      </dgm:t>
    </dgm:pt>
    <dgm:pt modelId="{4AB36008-47DE-4356-A2BC-29FA868ED2FE}" type="parTrans" cxnId="{07DFD5E7-BDFE-4DE1-9A42-54A5C288FECB}">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062EC4FB-042A-446D-9B3E-B85040CFD73D}" type="sibTrans" cxnId="{07DFD5E7-BDFE-4DE1-9A42-54A5C288FECB}">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0A8C7A18-FC75-4BE1-8CE0-3AEDD9A5B0D6}">
      <dgm:prSet custT="1"/>
      <dgm:spPr/>
      <dgm:t>
        <a:bodyPr/>
        <a:lstStyle/>
        <a:p>
          <a:r>
            <a:rPr lang="ru-RU" sz="2000" dirty="0" err="1">
              <a:solidFill>
                <a:schemeClr val="tx1"/>
              </a:solidFill>
              <a:latin typeface="Arial" panose="020B0604020202020204" pitchFamily="34" charset="0"/>
              <a:cs typeface="Arial" panose="020B0604020202020204" pitchFamily="34" charset="0"/>
            </a:rPr>
            <a:t>Специали-зированные</a:t>
          </a:r>
          <a:r>
            <a:rPr lang="ru-RU" sz="2000" dirty="0">
              <a:solidFill>
                <a:schemeClr val="tx1"/>
              </a:solidFill>
              <a:latin typeface="Arial" panose="020B0604020202020204" pitchFamily="34" charset="0"/>
              <a:cs typeface="Arial" panose="020B0604020202020204" pitchFamily="34" charset="0"/>
            </a:rPr>
            <a:t> и обеспечивающие</a:t>
          </a:r>
        </a:p>
      </dgm:t>
    </dgm:pt>
    <dgm:pt modelId="{62DBF798-6D00-4752-8FD0-FC73B135DD59}" type="parTrans" cxnId="{B2EACFA0-2E01-4CA7-8E5E-21B62388DC8B}">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6EC6090C-4F52-4EF6-A921-5A728AB21E48}" type="sibTrans" cxnId="{B2EACFA0-2E01-4CA7-8E5E-21B62388DC8B}">
      <dgm:prSet/>
      <dgm:spPr/>
      <dgm:t>
        <a:bodyPr/>
        <a:lstStyle/>
        <a:p>
          <a:endParaRPr lang="ru-RU" sz="1800">
            <a:solidFill>
              <a:schemeClr val="tx1"/>
            </a:solidFill>
            <a:latin typeface="Arial" panose="020B0604020202020204" pitchFamily="34" charset="0"/>
            <a:cs typeface="Arial" panose="020B0604020202020204" pitchFamily="34" charset="0"/>
          </a:endParaRPr>
        </a:p>
      </dgm:t>
    </dgm:pt>
    <dgm:pt modelId="{FC1217A8-A0BD-4C34-9468-0DEAB3530B56}" type="pres">
      <dgm:prSet presAssocID="{1954F10A-6841-4EB2-A216-A9EA791B10C3}" presName="theList" presStyleCnt="0">
        <dgm:presLayoutVars>
          <dgm:dir/>
          <dgm:animLvl val="lvl"/>
          <dgm:resizeHandles val="exact"/>
        </dgm:presLayoutVars>
      </dgm:prSet>
      <dgm:spPr/>
    </dgm:pt>
    <dgm:pt modelId="{C50AAA6B-5E64-4FD0-9538-F24EF4B1F6CC}" type="pres">
      <dgm:prSet presAssocID="{B5A0F6D5-F9D6-4C86-9437-08BC7380E64D}" presName="compNode" presStyleCnt="0"/>
      <dgm:spPr/>
    </dgm:pt>
    <dgm:pt modelId="{AEB570BA-AA4E-45B9-9386-3E969D3DE628}" type="pres">
      <dgm:prSet presAssocID="{B5A0F6D5-F9D6-4C86-9437-08BC7380E64D}" presName="aNode" presStyleLbl="bgShp" presStyleIdx="0" presStyleCnt="1"/>
      <dgm:spPr/>
    </dgm:pt>
    <dgm:pt modelId="{73B97294-8482-40D2-987E-EA01B7AA9E66}" type="pres">
      <dgm:prSet presAssocID="{B5A0F6D5-F9D6-4C86-9437-08BC7380E64D}" presName="textNode" presStyleLbl="bgShp" presStyleIdx="0" presStyleCnt="1"/>
      <dgm:spPr/>
    </dgm:pt>
    <dgm:pt modelId="{AA677866-A27F-4425-A2D3-9372A9AEB502}" type="pres">
      <dgm:prSet presAssocID="{B5A0F6D5-F9D6-4C86-9437-08BC7380E64D}" presName="compChildNode" presStyleCnt="0"/>
      <dgm:spPr/>
    </dgm:pt>
    <dgm:pt modelId="{1DDF8FCB-91CE-4DCC-B045-67FFF49AB150}" type="pres">
      <dgm:prSet presAssocID="{B5A0F6D5-F9D6-4C86-9437-08BC7380E64D}" presName="theInnerList" presStyleCnt="0"/>
      <dgm:spPr/>
    </dgm:pt>
    <dgm:pt modelId="{69096C31-45F9-4F13-960D-C0EB88B4D795}" type="pres">
      <dgm:prSet presAssocID="{13672981-A5ED-4E6D-B340-FB659D3C21D2}" presName="childNode" presStyleLbl="node1" presStyleIdx="0" presStyleCnt="5">
        <dgm:presLayoutVars>
          <dgm:bulletEnabled val="1"/>
        </dgm:presLayoutVars>
      </dgm:prSet>
      <dgm:spPr/>
    </dgm:pt>
    <dgm:pt modelId="{E69C25E7-C2EB-4CF0-9BD4-EF305FE5E18F}" type="pres">
      <dgm:prSet presAssocID="{13672981-A5ED-4E6D-B340-FB659D3C21D2}" presName="aSpace2" presStyleCnt="0"/>
      <dgm:spPr/>
    </dgm:pt>
    <dgm:pt modelId="{653A1959-B60E-420E-8860-DE2780E790F1}" type="pres">
      <dgm:prSet presAssocID="{EA5DD288-B577-48E5-9E2C-19CE5EE1BF74}" presName="childNode" presStyleLbl="node1" presStyleIdx="1" presStyleCnt="5">
        <dgm:presLayoutVars>
          <dgm:bulletEnabled val="1"/>
        </dgm:presLayoutVars>
      </dgm:prSet>
      <dgm:spPr/>
    </dgm:pt>
    <dgm:pt modelId="{B40079F4-2448-4F60-8985-853FFF6013FD}" type="pres">
      <dgm:prSet presAssocID="{EA5DD288-B577-48E5-9E2C-19CE5EE1BF74}" presName="aSpace2" presStyleCnt="0"/>
      <dgm:spPr/>
    </dgm:pt>
    <dgm:pt modelId="{22C77EE6-BCC3-410B-852F-42E11661FE92}" type="pres">
      <dgm:prSet presAssocID="{2CA4897A-6A9B-4FF0-B952-100A975348AB}" presName="childNode" presStyleLbl="node1" presStyleIdx="2" presStyleCnt="5">
        <dgm:presLayoutVars>
          <dgm:bulletEnabled val="1"/>
        </dgm:presLayoutVars>
      </dgm:prSet>
      <dgm:spPr/>
    </dgm:pt>
    <dgm:pt modelId="{0AB4A2C9-D7DB-4F92-89FF-561D73244798}" type="pres">
      <dgm:prSet presAssocID="{2CA4897A-6A9B-4FF0-B952-100A975348AB}" presName="aSpace2" presStyleCnt="0"/>
      <dgm:spPr/>
    </dgm:pt>
    <dgm:pt modelId="{1824FC9C-B4B5-4156-95EB-DF56C0B6CD2B}" type="pres">
      <dgm:prSet presAssocID="{E8BE6FAD-1EB3-4917-9206-F81FF3115E84}" presName="childNode" presStyleLbl="node1" presStyleIdx="3" presStyleCnt="5">
        <dgm:presLayoutVars>
          <dgm:bulletEnabled val="1"/>
        </dgm:presLayoutVars>
      </dgm:prSet>
      <dgm:spPr/>
    </dgm:pt>
    <dgm:pt modelId="{589C95AD-6159-40B3-AD0F-9B83A52C29F4}" type="pres">
      <dgm:prSet presAssocID="{E8BE6FAD-1EB3-4917-9206-F81FF3115E84}" presName="aSpace2" presStyleCnt="0"/>
      <dgm:spPr/>
    </dgm:pt>
    <dgm:pt modelId="{24FF4E46-4C05-4B3E-857A-9D16F58881FB}" type="pres">
      <dgm:prSet presAssocID="{0A8C7A18-FC75-4BE1-8CE0-3AEDD9A5B0D6}" presName="childNode" presStyleLbl="node1" presStyleIdx="4" presStyleCnt="5">
        <dgm:presLayoutVars>
          <dgm:bulletEnabled val="1"/>
        </dgm:presLayoutVars>
      </dgm:prSet>
      <dgm:spPr/>
    </dgm:pt>
  </dgm:ptLst>
  <dgm:cxnLst>
    <dgm:cxn modelId="{6A521303-760C-4340-AB34-F01B6986A8FE}" type="presOf" srcId="{EA5DD288-B577-48E5-9E2C-19CE5EE1BF74}" destId="{653A1959-B60E-420E-8860-DE2780E790F1}" srcOrd="0" destOrd="0" presId="urn:microsoft.com/office/officeart/2005/8/layout/lProcess2"/>
    <dgm:cxn modelId="{1F7FD920-7EE9-4F0B-8E9F-D27543F5B3E4}" type="presOf" srcId="{2CA4897A-6A9B-4FF0-B952-100A975348AB}" destId="{22C77EE6-BCC3-410B-852F-42E11661FE92}" srcOrd="0" destOrd="0" presId="urn:microsoft.com/office/officeart/2005/8/layout/lProcess2"/>
    <dgm:cxn modelId="{AB924A3C-6566-46F0-AAA3-CE523A28E422}" type="presOf" srcId="{0A8C7A18-FC75-4BE1-8CE0-3AEDD9A5B0D6}" destId="{24FF4E46-4C05-4B3E-857A-9D16F58881FB}" srcOrd="0" destOrd="0" presId="urn:microsoft.com/office/officeart/2005/8/layout/lProcess2"/>
    <dgm:cxn modelId="{72F7D95F-7456-4440-94B6-56884A99BFA3}" type="presOf" srcId="{B5A0F6D5-F9D6-4C86-9437-08BC7380E64D}" destId="{73B97294-8482-40D2-987E-EA01B7AA9E66}" srcOrd="1" destOrd="0" presId="urn:microsoft.com/office/officeart/2005/8/layout/lProcess2"/>
    <dgm:cxn modelId="{0A2D2E67-2B6A-420D-9FFE-770D0F4DBE48}" type="presOf" srcId="{E8BE6FAD-1EB3-4917-9206-F81FF3115E84}" destId="{1824FC9C-B4B5-4156-95EB-DF56C0B6CD2B}" srcOrd="0" destOrd="0" presId="urn:microsoft.com/office/officeart/2005/8/layout/lProcess2"/>
    <dgm:cxn modelId="{442D4279-35E5-49D9-A9F2-A79E0B607CA1}" type="presOf" srcId="{13672981-A5ED-4E6D-B340-FB659D3C21D2}" destId="{69096C31-45F9-4F13-960D-C0EB88B4D795}" srcOrd="0" destOrd="0" presId="urn:microsoft.com/office/officeart/2005/8/layout/lProcess2"/>
    <dgm:cxn modelId="{F46D5D97-2ABD-4F42-99D1-B1A3AA88F595}" srcId="{B5A0F6D5-F9D6-4C86-9437-08BC7380E64D}" destId="{2CA4897A-6A9B-4FF0-B952-100A975348AB}" srcOrd="2" destOrd="0" parTransId="{D7B096E5-D42A-49DC-B8BB-94333CA2B34D}" sibTransId="{CE11B470-C3B7-46AB-A4B4-B2A2A1339EDE}"/>
    <dgm:cxn modelId="{6B87939F-E0DB-4302-9E73-E164C65A4954}" type="presOf" srcId="{B5A0F6D5-F9D6-4C86-9437-08BC7380E64D}" destId="{AEB570BA-AA4E-45B9-9386-3E969D3DE628}" srcOrd="0" destOrd="0" presId="urn:microsoft.com/office/officeart/2005/8/layout/lProcess2"/>
    <dgm:cxn modelId="{B2EACFA0-2E01-4CA7-8E5E-21B62388DC8B}" srcId="{B5A0F6D5-F9D6-4C86-9437-08BC7380E64D}" destId="{0A8C7A18-FC75-4BE1-8CE0-3AEDD9A5B0D6}" srcOrd="4" destOrd="0" parTransId="{62DBF798-6D00-4752-8FD0-FC73B135DD59}" sibTransId="{6EC6090C-4F52-4EF6-A921-5A728AB21E48}"/>
    <dgm:cxn modelId="{62B3C6B0-9549-4F3E-8CE8-65B0767DCE26}" srcId="{B5A0F6D5-F9D6-4C86-9437-08BC7380E64D}" destId="{13672981-A5ED-4E6D-B340-FB659D3C21D2}" srcOrd="0" destOrd="0" parTransId="{3D48B0D5-A230-4C5D-B586-FE400A99777A}" sibTransId="{4AB1DB2D-230C-4621-A9D2-988A753D390E}"/>
    <dgm:cxn modelId="{05E548BE-FF32-491C-B26A-B856315BFA18}" srcId="{B5A0F6D5-F9D6-4C86-9437-08BC7380E64D}" destId="{EA5DD288-B577-48E5-9E2C-19CE5EE1BF74}" srcOrd="1" destOrd="0" parTransId="{B758E700-4A26-423A-9871-1023B461DED5}" sibTransId="{C439D45D-DDC3-43F9-B24A-91EA5461933C}"/>
    <dgm:cxn modelId="{FDF6DCDE-F08B-436C-B805-1A5F73718BA0}" srcId="{1954F10A-6841-4EB2-A216-A9EA791B10C3}" destId="{B5A0F6D5-F9D6-4C86-9437-08BC7380E64D}" srcOrd="0" destOrd="0" parTransId="{060D8807-AD0A-46D9-B1DC-DE824FE50819}" sibTransId="{F854E6AD-0AEF-4751-BF31-D23A82C75766}"/>
    <dgm:cxn modelId="{07DFD5E7-BDFE-4DE1-9A42-54A5C288FECB}" srcId="{B5A0F6D5-F9D6-4C86-9437-08BC7380E64D}" destId="{E8BE6FAD-1EB3-4917-9206-F81FF3115E84}" srcOrd="3" destOrd="0" parTransId="{4AB36008-47DE-4356-A2BC-29FA868ED2FE}" sibTransId="{062EC4FB-042A-446D-9B3E-B85040CFD73D}"/>
    <dgm:cxn modelId="{9B3F51F0-8D34-4079-8FC7-BA7F72E9EADD}" type="presOf" srcId="{1954F10A-6841-4EB2-A216-A9EA791B10C3}" destId="{FC1217A8-A0BD-4C34-9468-0DEAB3530B56}" srcOrd="0" destOrd="0" presId="urn:microsoft.com/office/officeart/2005/8/layout/lProcess2"/>
    <dgm:cxn modelId="{9219DD24-3808-4CB3-84C8-F7FE40D1F45C}" type="presParOf" srcId="{FC1217A8-A0BD-4C34-9468-0DEAB3530B56}" destId="{C50AAA6B-5E64-4FD0-9538-F24EF4B1F6CC}" srcOrd="0" destOrd="0" presId="urn:microsoft.com/office/officeart/2005/8/layout/lProcess2"/>
    <dgm:cxn modelId="{37FC8F2B-71B3-4851-BE3E-6AA81AA8D0BC}" type="presParOf" srcId="{C50AAA6B-5E64-4FD0-9538-F24EF4B1F6CC}" destId="{AEB570BA-AA4E-45B9-9386-3E969D3DE628}" srcOrd="0" destOrd="0" presId="urn:microsoft.com/office/officeart/2005/8/layout/lProcess2"/>
    <dgm:cxn modelId="{B0744B59-7688-4C59-957F-A922089193C5}" type="presParOf" srcId="{C50AAA6B-5E64-4FD0-9538-F24EF4B1F6CC}" destId="{73B97294-8482-40D2-987E-EA01B7AA9E66}" srcOrd="1" destOrd="0" presId="urn:microsoft.com/office/officeart/2005/8/layout/lProcess2"/>
    <dgm:cxn modelId="{28EF443C-6B42-4FF6-AB98-D32C202A043A}" type="presParOf" srcId="{C50AAA6B-5E64-4FD0-9538-F24EF4B1F6CC}" destId="{AA677866-A27F-4425-A2D3-9372A9AEB502}" srcOrd="2" destOrd="0" presId="urn:microsoft.com/office/officeart/2005/8/layout/lProcess2"/>
    <dgm:cxn modelId="{EAFAA653-3242-42AA-B082-6DCAD82E38DA}" type="presParOf" srcId="{AA677866-A27F-4425-A2D3-9372A9AEB502}" destId="{1DDF8FCB-91CE-4DCC-B045-67FFF49AB150}" srcOrd="0" destOrd="0" presId="urn:microsoft.com/office/officeart/2005/8/layout/lProcess2"/>
    <dgm:cxn modelId="{F2D44045-C491-473B-9CA1-AF57CB9AC873}" type="presParOf" srcId="{1DDF8FCB-91CE-4DCC-B045-67FFF49AB150}" destId="{69096C31-45F9-4F13-960D-C0EB88B4D795}" srcOrd="0" destOrd="0" presId="urn:microsoft.com/office/officeart/2005/8/layout/lProcess2"/>
    <dgm:cxn modelId="{B6CCBC74-E3DB-4253-9DF7-E1E3DBD555CC}" type="presParOf" srcId="{1DDF8FCB-91CE-4DCC-B045-67FFF49AB150}" destId="{E69C25E7-C2EB-4CF0-9BD4-EF305FE5E18F}" srcOrd="1" destOrd="0" presId="urn:microsoft.com/office/officeart/2005/8/layout/lProcess2"/>
    <dgm:cxn modelId="{546FF227-8EDF-47A1-8B6B-9850F3F8E0C2}" type="presParOf" srcId="{1DDF8FCB-91CE-4DCC-B045-67FFF49AB150}" destId="{653A1959-B60E-420E-8860-DE2780E790F1}" srcOrd="2" destOrd="0" presId="urn:microsoft.com/office/officeart/2005/8/layout/lProcess2"/>
    <dgm:cxn modelId="{4BB272CA-D7D6-4DC9-9D5B-6698A35E8AA4}" type="presParOf" srcId="{1DDF8FCB-91CE-4DCC-B045-67FFF49AB150}" destId="{B40079F4-2448-4F60-8985-853FFF6013FD}" srcOrd="3" destOrd="0" presId="urn:microsoft.com/office/officeart/2005/8/layout/lProcess2"/>
    <dgm:cxn modelId="{B38D94BC-9399-44DA-9FB7-6ADA7F3448D8}" type="presParOf" srcId="{1DDF8FCB-91CE-4DCC-B045-67FFF49AB150}" destId="{22C77EE6-BCC3-410B-852F-42E11661FE92}" srcOrd="4" destOrd="0" presId="urn:microsoft.com/office/officeart/2005/8/layout/lProcess2"/>
    <dgm:cxn modelId="{D12E4F51-B5EF-4FE2-8D10-10C6556FF6D9}" type="presParOf" srcId="{1DDF8FCB-91CE-4DCC-B045-67FFF49AB150}" destId="{0AB4A2C9-D7DB-4F92-89FF-561D73244798}" srcOrd="5" destOrd="0" presId="urn:microsoft.com/office/officeart/2005/8/layout/lProcess2"/>
    <dgm:cxn modelId="{7B696710-10B3-4A97-8D02-99E434A95630}" type="presParOf" srcId="{1DDF8FCB-91CE-4DCC-B045-67FFF49AB150}" destId="{1824FC9C-B4B5-4156-95EB-DF56C0B6CD2B}" srcOrd="6" destOrd="0" presId="urn:microsoft.com/office/officeart/2005/8/layout/lProcess2"/>
    <dgm:cxn modelId="{3B3D3CDB-DA9C-4C36-90C0-0B4AB181F5D9}" type="presParOf" srcId="{1DDF8FCB-91CE-4DCC-B045-67FFF49AB150}" destId="{589C95AD-6159-40B3-AD0F-9B83A52C29F4}" srcOrd="7" destOrd="0" presId="urn:microsoft.com/office/officeart/2005/8/layout/lProcess2"/>
    <dgm:cxn modelId="{72507E0E-0290-4E17-81B1-F495DDD256F2}" type="presParOf" srcId="{1DDF8FCB-91CE-4DCC-B045-67FFF49AB150}" destId="{24FF4E46-4C05-4B3E-857A-9D16F58881FB}" srcOrd="8" destOrd="0" presId="urn:microsoft.com/office/officeart/2005/8/layout/lProcess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B2BDFD-4F4D-4428-8914-E50CF085A3AE}">
      <dsp:nvSpPr>
        <dsp:cNvPr id="0" name=""/>
        <dsp:cNvSpPr/>
      </dsp:nvSpPr>
      <dsp:spPr>
        <a:xfrm>
          <a:off x="2175146" y="687445"/>
          <a:ext cx="159173" cy="3620254"/>
        </a:xfrm>
        <a:custGeom>
          <a:avLst/>
          <a:gdLst/>
          <a:ahLst/>
          <a:cxnLst/>
          <a:rect l="0" t="0" r="0" b="0"/>
          <a:pathLst>
            <a:path>
              <a:moveTo>
                <a:pt x="159173" y="0"/>
              </a:moveTo>
              <a:lnTo>
                <a:pt x="159173" y="3620254"/>
              </a:lnTo>
              <a:lnTo>
                <a:pt x="0" y="3620254"/>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8C6F17D-8512-4F0E-BD57-C29E4DD8206B}">
      <dsp:nvSpPr>
        <dsp:cNvPr id="0" name=""/>
        <dsp:cNvSpPr/>
      </dsp:nvSpPr>
      <dsp:spPr>
        <a:xfrm>
          <a:off x="2334320" y="687445"/>
          <a:ext cx="159173" cy="2235822"/>
        </a:xfrm>
        <a:custGeom>
          <a:avLst/>
          <a:gdLst/>
          <a:ahLst/>
          <a:cxnLst/>
          <a:rect l="0" t="0" r="0" b="0"/>
          <a:pathLst>
            <a:path>
              <a:moveTo>
                <a:pt x="0" y="0"/>
              </a:moveTo>
              <a:lnTo>
                <a:pt x="0" y="2235822"/>
              </a:lnTo>
              <a:lnTo>
                <a:pt x="159173" y="2235822"/>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4A2BCB9-8BE1-48D0-863A-9EA7E406AF3F}">
      <dsp:nvSpPr>
        <dsp:cNvPr id="0" name=""/>
        <dsp:cNvSpPr/>
      </dsp:nvSpPr>
      <dsp:spPr>
        <a:xfrm>
          <a:off x="2175146" y="687445"/>
          <a:ext cx="159173" cy="2235822"/>
        </a:xfrm>
        <a:custGeom>
          <a:avLst/>
          <a:gdLst/>
          <a:ahLst/>
          <a:cxnLst/>
          <a:rect l="0" t="0" r="0" b="0"/>
          <a:pathLst>
            <a:path>
              <a:moveTo>
                <a:pt x="159173" y="0"/>
              </a:moveTo>
              <a:lnTo>
                <a:pt x="159173" y="2235822"/>
              </a:lnTo>
              <a:lnTo>
                <a:pt x="0" y="2235822"/>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E8D6EB0-8636-4C56-AA2F-E9319D4F25DE}">
      <dsp:nvSpPr>
        <dsp:cNvPr id="0" name=""/>
        <dsp:cNvSpPr/>
      </dsp:nvSpPr>
      <dsp:spPr>
        <a:xfrm>
          <a:off x="2334320" y="687445"/>
          <a:ext cx="159173" cy="851389"/>
        </a:xfrm>
        <a:custGeom>
          <a:avLst/>
          <a:gdLst/>
          <a:ahLst/>
          <a:cxnLst/>
          <a:rect l="0" t="0" r="0" b="0"/>
          <a:pathLst>
            <a:path>
              <a:moveTo>
                <a:pt x="0" y="0"/>
              </a:moveTo>
              <a:lnTo>
                <a:pt x="0" y="851389"/>
              </a:lnTo>
              <a:lnTo>
                <a:pt x="159173" y="851389"/>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381441B-CC73-47D1-9023-96B7B5182089}">
      <dsp:nvSpPr>
        <dsp:cNvPr id="0" name=""/>
        <dsp:cNvSpPr/>
      </dsp:nvSpPr>
      <dsp:spPr>
        <a:xfrm>
          <a:off x="2175146" y="687445"/>
          <a:ext cx="159173" cy="851389"/>
        </a:xfrm>
        <a:custGeom>
          <a:avLst/>
          <a:gdLst/>
          <a:ahLst/>
          <a:cxnLst/>
          <a:rect l="0" t="0" r="0" b="0"/>
          <a:pathLst>
            <a:path>
              <a:moveTo>
                <a:pt x="159173" y="0"/>
              </a:moveTo>
              <a:lnTo>
                <a:pt x="159173" y="851389"/>
              </a:lnTo>
              <a:lnTo>
                <a:pt x="0" y="851389"/>
              </a:lnTo>
            </a:path>
          </a:pathLst>
        </a:custGeom>
        <a:noFill/>
        <a:ln w="12700" cap="flat" cmpd="sng" algn="ctr">
          <a:solidFill>
            <a:schemeClr val="accent1">
              <a:tint val="9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F166012A-8A6D-4646-8F57-24A04B586B90}">
      <dsp:nvSpPr>
        <dsp:cNvPr id="0" name=""/>
        <dsp:cNvSpPr/>
      </dsp:nvSpPr>
      <dsp:spPr>
        <a:xfrm>
          <a:off x="1248694" y="32392"/>
          <a:ext cx="2171250" cy="655052"/>
        </a:xfrm>
        <a:prstGeom prst="rect">
          <a:avLst/>
        </a:prstGeom>
        <a:solidFill>
          <a:schemeClr val="accent1">
            <a:alpha val="8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ru-RU" sz="2000" b="1" kern="1200" dirty="0">
              <a:solidFill>
                <a:schemeClr val="tx1"/>
              </a:solidFill>
              <a:latin typeface="Arial" panose="020B0604020202020204" pitchFamily="34" charset="0"/>
              <a:cs typeface="Arial" panose="020B0604020202020204" pitchFamily="34" charset="0"/>
            </a:rPr>
            <a:t>Начальник</a:t>
          </a:r>
        </a:p>
      </dsp:txBody>
      <dsp:txXfrm>
        <a:off x="1248694" y="32392"/>
        <a:ext cx="2171250" cy="655052"/>
      </dsp:txXfrm>
    </dsp:sp>
    <dsp:sp modelId="{C1352F17-13BF-4DF6-A119-E25823E70C2B}">
      <dsp:nvSpPr>
        <dsp:cNvPr id="0" name=""/>
        <dsp:cNvSpPr/>
      </dsp:nvSpPr>
      <dsp:spPr>
        <a:xfrm>
          <a:off x="3895" y="1005792"/>
          <a:ext cx="2171250" cy="1066084"/>
        </a:xfrm>
        <a:prstGeom prst="rect">
          <a:avLst/>
        </a:prstGeom>
        <a:solidFill>
          <a:schemeClr val="accent1">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ru-RU" sz="1600" kern="1200">
              <a:solidFill>
                <a:schemeClr val="tx1"/>
              </a:solidFill>
              <a:latin typeface="Arial" panose="020B0604020202020204" pitchFamily="34" charset="0"/>
              <a:cs typeface="Arial" panose="020B0604020202020204" pitchFamily="34" charset="0"/>
            </a:rPr>
            <a:t>Заместитель начальника по оперативной работе</a:t>
          </a:r>
        </a:p>
      </dsp:txBody>
      <dsp:txXfrm>
        <a:off x="3895" y="1005792"/>
        <a:ext cx="2171250" cy="1066084"/>
      </dsp:txXfrm>
    </dsp:sp>
    <dsp:sp modelId="{85F8083F-741E-42D7-8789-C53734CB2CE5}">
      <dsp:nvSpPr>
        <dsp:cNvPr id="0" name=""/>
        <dsp:cNvSpPr/>
      </dsp:nvSpPr>
      <dsp:spPr>
        <a:xfrm>
          <a:off x="2493493" y="1005792"/>
          <a:ext cx="2171250" cy="1066084"/>
        </a:xfrm>
        <a:prstGeom prst="rect">
          <a:avLst/>
        </a:prstGeom>
        <a:solidFill>
          <a:schemeClr val="accent1">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ru-RU" sz="1600" kern="1200">
              <a:solidFill>
                <a:schemeClr val="tx1"/>
              </a:solidFill>
              <a:latin typeface="Arial" panose="020B0604020202020204" pitchFamily="34" charset="0"/>
              <a:cs typeface="Arial" panose="020B0604020202020204" pitchFamily="34" charset="0"/>
            </a:rPr>
            <a:t>Заместитель начальника по охране общественного порядка</a:t>
          </a:r>
        </a:p>
      </dsp:txBody>
      <dsp:txXfrm>
        <a:off x="2493493" y="1005792"/>
        <a:ext cx="2171250" cy="1066084"/>
      </dsp:txXfrm>
    </dsp:sp>
    <dsp:sp modelId="{1E5B448D-4601-4B6E-98E2-A15827D4E2C6}">
      <dsp:nvSpPr>
        <dsp:cNvPr id="0" name=""/>
        <dsp:cNvSpPr/>
      </dsp:nvSpPr>
      <dsp:spPr>
        <a:xfrm>
          <a:off x="3895" y="2390225"/>
          <a:ext cx="2171250" cy="1066084"/>
        </a:xfrm>
        <a:prstGeom prst="rect">
          <a:avLst/>
        </a:prstGeom>
        <a:solidFill>
          <a:schemeClr val="accent1">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ru-RU" sz="1600" kern="1200">
              <a:solidFill>
                <a:schemeClr val="tx1"/>
              </a:solidFill>
              <a:latin typeface="Arial" panose="020B0604020202020204" pitchFamily="34" charset="0"/>
              <a:cs typeface="Arial" panose="020B0604020202020204" pitchFamily="34" charset="0"/>
            </a:rPr>
            <a:t>Заместитель начальника следственного отдела</a:t>
          </a:r>
        </a:p>
      </dsp:txBody>
      <dsp:txXfrm>
        <a:off x="3895" y="2390225"/>
        <a:ext cx="2171250" cy="1066084"/>
      </dsp:txXfrm>
    </dsp:sp>
    <dsp:sp modelId="{5020D1B7-7EA0-4F5F-A41D-DD6B09228AFA}">
      <dsp:nvSpPr>
        <dsp:cNvPr id="0" name=""/>
        <dsp:cNvSpPr/>
      </dsp:nvSpPr>
      <dsp:spPr>
        <a:xfrm>
          <a:off x="2493493" y="2390225"/>
          <a:ext cx="2171250" cy="1066084"/>
        </a:xfrm>
        <a:prstGeom prst="rect">
          <a:avLst/>
        </a:prstGeom>
        <a:solidFill>
          <a:schemeClr val="accent1">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ru-RU" sz="1600" kern="1200">
              <a:solidFill>
                <a:schemeClr val="tx1"/>
              </a:solidFill>
              <a:latin typeface="Arial" panose="020B0604020202020204" pitchFamily="34" charset="0"/>
              <a:cs typeface="Arial" panose="020B0604020202020204" pitchFamily="34" charset="0"/>
            </a:rPr>
            <a:t>Помощник начальника по работе с личным составом</a:t>
          </a:r>
        </a:p>
      </dsp:txBody>
      <dsp:txXfrm>
        <a:off x="2493493" y="2390225"/>
        <a:ext cx="2171250" cy="1066084"/>
      </dsp:txXfrm>
    </dsp:sp>
    <dsp:sp modelId="{C10B0123-F0A2-41D8-B1DD-DEEEF4ABF68D}">
      <dsp:nvSpPr>
        <dsp:cNvPr id="0" name=""/>
        <dsp:cNvSpPr/>
      </dsp:nvSpPr>
      <dsp:spPr>
        <a:xfrm>
          <a:off x="3895" y="3774657"/>
          <a:ext cx="2171250" cy="1066084"/>
        </a:xfrm>
        <a:prstGeom prst="rect">
          <a:avLst/>
        </a:prstGeom>
        <a:solidFill>
          <a:schemeClr val="accent1">
            <a:alpha val="7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ru-RU" sz="1600" kern="1200">
              <a:solidFill>
                <a:schemeClr val="tx1"/>
              </a:solidFill>
              <a:latin typeface="Arial" panose="020B0604020202020204" pitchFamily="34" charset="0"/>
              <a:cs typeface="Arial" panose="020B0604020202020204" pitchFamily="34" charset="0"/>
            </a:rPr>
            <a:t>Начальник отделения собственной безопасности</a:t>
          </a:r>
        </a:p>
      </dsp:txBody>
      <dsp:txXfrm>
        <a:off x="3895" y="3774657"/>
        <a:ext cx="2171250" cy="106608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EB570BA-AA4E-45B9-9386-3E969D3DE628}">
      <dsp:nvSpPr>
        <dsp:cNvPr id="0" name=""/>
        <dsp:cNvSpPr/>
      </dsp:nvSpPr>
      <dsp:spPr>
        <a:xfrm>
          <a:off x="0" y="0"/>
          <a:ext cx="4579443" cy="597323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21920" tIns="121920" rIns="121920" bIns="121920" numCol="1" spcCol="1270" anchor="ctr" anchorCtr="0">
          <a:noAutofit/>
        </a:bodyPr>
        <a:lstStyle/>
        <a:p>
          <a:pPr marL="0" lvl="0" indent="0" algn="ctr" defTabSz="1422400">
            <a:lnSpc>
              <a:spcPct val="90000"/>
            </a:lnSpc>
            <a:spcBef>
              <a:spcPct val="0"/>
            </a:spcBef>
            <a:spcAft>
              <a:spcPct val="35000"/>
            </a:spcAft>
            <a:buNone/>
          </a:pPr>
          <a:r>
            <a:rPr lang="ru-RU" sz="3200" b="1" kern="1200" dirty="0">
              <a:solidFill>
                <a:schemeClr val="tx1"/>
              </a:solidFill>
              <a:latin typeface="Arial" panose="020B0604020202020204" pitchFamily="34" charset="0"/>
              <a:cs typeface="Arial" panose="020B0604020202020204" pitchFamily="34" charset="0"/>
            </a:rPr>
            <a:t>ФУНКЦИОНАЛЬНЫЙ БЛОК</a:t>
          </a:r>
        </a:p>
      </dsp:txBody>
      <dsp:txXfrm>
        <a:off x="0" y="0"/>
        <a:ext cx="4579443" cy="1791969"/>
      </dsp:txXfrm>
    </dsp:sp>
    <dsp:sp modelId="{69096C31-45F9-4F13-960D-C0EB88B4D795}">
      <dsp:nvSpPr>
        <dsp:cNvPr id="0" name=""/>
        <dsp:cNvSpPr/>
      </dsp:nvSpPr>
      <dsp:spPr>
        <a:xfrm>
          <a:off x="457944" y="1793100"/>
          <a:ext cx="3663554" cy="691019"/>
        </a:xfrm>
        <a:prstGeom prst="roundRect">
          <a:avLst>
            <a:gd name="adj" fmla="val 10000"/>
          </a:avLst>
        </a:prstGeom>
        <a:solidFill>
          <a:schemeClr val="accent1">
            <a:alpha val="9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ru-RU" sz="2000" kern="1200" dirty="0">
              <a:solidFill>
                <a:schemeClr val="tx1"/>
              </a:solidFill>
              <a:latin typeface="Arial" panose="020B0604020202020204" pitchFamily="34" charset="0"/>
              <a:cs typeface="Arial" panose="020B0604020202020204" pitchFamily="34" charset="0"/>
            </a:rPr>
            <a:t>Дежурная часть</a:t>
          </a:r>
        </a:p>
      </dsp:txBody>
      <dsp:txXfrm>
        <a:off x="478183" y="1813339"/>
        <a:ext cx="3623076" cy="650541"/>
      </dsp:txXfrm>
    </dsp:sp>
    <dsp:sp modelId="{653A1959-B60E-420E-8860-DE2780E790F1}">
      <dsp:nvSpPr>
        <dsp:cNvPr id="0" name=""/>
        <dsp:cNvSpPr/>
      </dsp:nvSpPr>
      <dsp:spPr>
        <a:xfrm>
          <a:off x="457944" y="2590430"/>
          <a:ext cx="3663554" cy="691019"/>
        </a:xfrm>
        <a:prstGeom prst="roundRect">
          <a:avLst>
            <a:gd name="adj" fmla="val 10000"/>
          </a:avLst>
        </a:prstGeom>
        <a:solidFill>
          <a:schemeClr val="accent1">
            <a:alpha val="90000"/>
            <a:hueOff val="0"/>
            <a:satOff val="0"/>
            <a:lumOff val="0"/>
            <a:alphaOff val="-1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ru-RU" sz="2000" kern="1200">
              <a:solidFill>
                <a:schemeClr val="tx1"/>
              </a:solidFill>
              <a:latin typeface="Arial" panose="020B0604020202020204" pitchFamily="34" charset="0"/>
              <a:cs typeface="Arial" panose="020B0604020202020204" pitchFamily="34" charset="0"/>
            </a:rPr>
            <a:t>Оперативные подразделения</a:t>
          </a:r>
        </a:p>
      </dsp:txBody>
      <dsp:txXfrm>
        <a:off x="478183" y="2610669"/>
        <a:ext cx="3623076" cy="650541"/>
      </dsp:txXfrm>
    </dsp:sp>
    <dsp:sp modelId="{22C77EE6-BCC3-410B-852F-42E11661FE92}">
      <dsp:nvSpPr>
        <dsp:cNvPr id="0" name=""/>
        <dsp:cNvSpPr/>
      </dsp:nvSpPr>
      <dsp:spPr>
        <a:xfrm>
          <a:off x="457944" y="3387760"/>
          <a:ext cx="3663554" cy="691019"/>
        </a:xfrm>
        <a:prstGeom prst="roundRect">
          <a:avLst>
            <a:gd name="adj" fmla="val 10000"/>
          </a:avLst>
        </a:prstGeom>
        <a:solidFill>
          <a:schemeClr val="accent1">
            <a:alpha val="90000"/>
            <a:hueOff val="0"/>
            <a:satOff val="0"/>
            <a:lumOff val="0"/>
            <a:alphaOff val="-2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ru-RU" sz="2000" kern="1200" dirty="0">
              <a:solidFill>
                <a:schemeClr val="tx1"/>
              </a:solidFill>
              <a:latin typeface="Arial" panose="020B0604020202020204" pitchFamily="34" charset="0"/>
              <a:cs typeface="Arial" panose="020B0604020202020204" pitchFamily="34" charset="0"/>
            </a:rPr>
            <a:t>Следствие и дознание</a:t>
          </a:r>
        </a:p>
      </dsp:txBody>
      <dsp:txXfrm>
        <a:off x="478183" y="3407999"/>
        <a:ext cx="3623076" cy="650541"/>
      </dsp:txXfrm>
    </dsp:sp>
    <dsp:sp modelId="{1824FC9C-B4B5-4156-95EB-DF56C0B6CD2B}">
      <dsp:nvSpPr>
        <dsp:cNvPr id="0" name=""/>
        <dsp:cNvSpPr/>
      </dsp:nvSpPr>
      <dsp:spPr>
        <a:xfrm>
          <a:off x="457944" y="4185091"/>
          <a:ext cx="3663554" cy="691019"/>
        </a:xfrm>
        <a:prstGeom prst="roundRect">
          <a:avLst>
            <a:gd name="adj" fmla="val 10000"/>
          </a:avLst>
        </a:prstGeom>
        <a:solidFill>
          <a:schemeClr val="accent1">
            <a:alpha val="90000"/>
            <a:hueOff val="0"/>
            <a:satOff val="0"/>
            <a:lumOff val="0"/>
            <a:alphaOff val="-3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ru-RU" sz="2000" kern="1200" dirty="0">
              <a:solidFill>
                <a:schemeClr val="tx1"/>
              </a:solidFill>
              <a:latin typeface="Arial" panose="020B0604020202020204" pitchFamily="34" charset="0"/>
              <a:cs typeface="Arial" panose="020B0604020202020204" pitchFamily="34" charset="0"/>
            </a:rPr>
            <a:t>Охрана общественного порядка</a:t>
          </a:r>
        </a:p>
      </dsp:txBody>
      <dsp:txXfrm>
        <a:off x="478183" y="4205330"/>
        <a:ext cx="3623076" cy="650541"/>
      </dsp:txXfrm>
    </dsp:sp>
    <dsp:sp modelId="{24FF4E46-4C05-4B3E-857A-9D16F58881FB}">
      <dsp:nvSpPr>
        <dsp:cNvPr id="0" name=""/>
        <dsp:cNvSpPr/>
      </dsp:nvSpPr>
      <dsp:spPr>
        <a:xfrm>
          <a:off x="457944" y="4982421"/>
          <a:ext cx="3663554" cy="691019"/>
        </a:xfrm>
        <a:prstGeom prst="roundRect">
          <a:avLst>
            <a:gd name="adj" fmla="val 10000"/>
          </a:avLst>
        </a:prstGeom>
        <a:solidFill>
          <a:schemeClr val="accent1">
            <a:alpha val="90000"/>
            <a:hueOff val="0"/>
            <a:satOff val="0"/>
            <a:lumOff val="0"/>
            <a:alpha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0800" tIns="38100" rIns="50800" bIns="38100" numCol="1" spcCol="1270" anchor="ctr" anchorCtr="0">
          <a:noAutofit/>
        </a:bodyPr>
        <a:lstStyle/>
        <a:p>
          <a:pPr marL="0" lvl="0" indent="0" algn="ctr" defTabSz="889000">
            <a:lnSpc>
              <a:spcPct val="90000"/>
            </a:lnSpc>
            <a:spcBef>
              <a:spcPct val="0"/>
            </a:spcBef>
            <a:spcAft>
              <a:spcPct val="35000"/>
            </a:spcAft>
            <a:buNone/>
          </a:pPr>
          <a:r>
            <a:rPr lang="ru-RU" sz="2000" kern="1200" dirty="0" err="1">
              <a:solidFill>
                <a:schemeClr val="tx1"/>
              </a:solidFill>
              <a:latin typeface="Arial" panose="020B0604020202020204" pitchFamily="34" charset="0"/>
              <a:cs typeface="Arial" panose="020B0604020202020204" pitchFamily="34" charset="0"/>
            </a:rPr>
            <a:t>Специали-зированные</a:t>
          </a:r>
          <a:r>
            <a:rPr lang="ru-RU" sz="2000" kern="1200" dirty="0">
              <a:solidFill>
                <a:schemeClr val="tx1"/>
              </a:solidFill>
              <a:latin typeface="Arial" panose="020B0604020202020204" pitchFamily="34" charset="0"/>
              <a:cs typeface="Arial" panose="020B0604020202020204" pitchFamily="34" charset="0"/>
            </a:rPr>
            <a:t> и обеспечивающие</a:t>
          </a:r>
        </a:p>
      </dsp:txBody>
      <dsp:txXfrm>
        <a:off x="478183" y="5002660"/>
        <a:ext cx="3623076" cy="65054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432938550"/>
      </p:ext>
    </p:extLst>
  </p:cSld>
  <p:clrMap bg1="lt1" tx1="dk1" bg2="lt2" tx2="dk2" accent1="accent1" accent2="accent2" accent3="accent3" accent4="accent4" accent5="accent5" accent6="accent6" hlink="hlink" folHlink="folHlink"/>
  <p:notesStyle>
    <a:lvl1pPr marL="0" algn="l" defTabSz="533741" rtl="0" eaLnBrk="1" latinLnBrk="0" hangingPunct="1">
      <a:defRPr sz="701" kern="1200">
        <a:solidFill>
          <a:schemeClr val="tx1"/>
        </a:solidFill>
        <a:latin typeface="+mn-lt"/>
        <a:ea typeface="+mn-ea"/>
        <a:cs typeface="+mn-cs"/>
      </a:defRPr>
    </a:lvl1pPr>
    <a:lvl2pPr marL="266870" algn="l" defTabSz="533741" rtl="0" eaLnBrk="1" latinLnBrk="0" hangingPunct="1">
      <a:defRPr sz="701" kern="1200">
        <a:solidFill>
          <a:schemeClr val="tx1"/>
        </a:solidFill>
        <a:latin typeface="+mn-lt"/>
        <a:ea typeface="+mn-ea"/>
        <a:cs typeface="+mn-cs"/>
      </a:defRPr>
    </a:lvl2pPr>
    <a:lvl3pPr marL="533741" algn="l" defTabSz="533741" rtl="0" eaLnBrk="1" latinLnBrk="0" hangingPunct="1">
      <a:defRPr sz="701" kern="1200">
        <a:solidFill>
          <a:schemeClr val="tx1"/>
        </a:solidFill>
        <a:latin typeface="+mn-lt"/>
        <a:ea typeface="+mn-ea"/>
        <a:cs typeface="+mn-cs"/>
      </a:defRPr>
    </a:lvl3pPr>
    <a:lvl4pPr marL="800610" algn="l" defTabSz="533741" rtl="0" eaLnBrk="1" latinLnBrk="0" hangingPunct="1">
      <a:defRPr sz="701" kern="1200">
        <a:solidFill>
          <a:schemeClr val="tx1"/>
        </a:solidFill>
        <a:latin typeface="+mn-lt"/>
        <a:ea typeface="+mn-ea"/>
        <a:cs typeface="+mn-cs"/>
      </a:defRPr>
    </a:lvl4pPr>
    <a:lvl5pPr marL="1067480" algn="l" defTabSz="533741" rtl="0" eaLnBrk="1" latinLnBrk="0" hangingPunct="1">
      <a:defRPr sz="701" kern="1200">
        <a:solidFill>
          <a:schemeClr val="tx1"/>
        </a:solidFill>
        <a:latin typeface="+mn-lt"/>
        <a:ea typeface="+mn-ea"/>
        <a:cs typeface="+mn-cs"/>
      </a:defRPr>
    </a:lvl5pPr>
    <a:lvl6pPr marL="1334351" algn="l" defTabSz="533741" rtl="0" eaLnBrk="1" latinLnBrk="0" hangingPunct="1">
      <a:defRPr sz="701" kern="1200">
        <a:solidFill>
          <a:schemeClr val="tx1"/>
        </a:solidFill>
        <a:latin typeface="+mn-lt"/>
        <a:ea typeface="+mn-ea"/>
        <a:cs typeface="+mn-cs"/>
      </a:defRPr>
    </a:lvl6pPr>
    <a:lvl7pPr marL="1601220" algn="l" defTabSz="533741" rtl="0" eaLnBrk="1" latinLnBrk="0" hangingPunct="1">
      <a:defRPr sz="701" kern="1200">
        <a:solidFill>
          <a:schemeClr val="tx1"/>
        </a:solidFill>
        <a:latin typeface="+mn-lt"/>
        <a:ea typeface="+mn-ea"/>
        <a:cs typeface="+mn-cs"/>
      </a:defRPr>
    </a:lvl7pPr>
    <a:lvl8pPr marL="1868090" algn="l" defTabSz="533741" rtl="0" eaLnBrk="1" latinLnBrk="0" hangingPunct="1">
      <a:defRPr sz="701" kern="1200">
        <a:solidFill>
          <a:schemeClr val="tx1"/>
        </a:solidFill>
        <a:latin typeface="+mn-lt"/>
        <a:ea typeface="+mn-ea"/>
        <a:cs typeface="+mn-cs"/>
      </a:defRPr>
    </a:lvl8pPr>
    <a:lvl9pPr marL="2134959" algn="l" defTabSz="533741" rtl="0" eaLnBrk="1" latinLnBrk="0" hangingPunct="1">
      <a:defRPr sz="701"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lIns="48939" tIns="24469" rIns="48939" bIns="24469"/>
          <a:lstStyle/>
          <a:p>
            <a:endParaRPr lang="en-US">
              <a:latin typeface="TT Norms Regular" panose="02000503030000020003" pitchFamily="2" charset="-52"/>
            </a:endParaRPr>
          </a:p>
        </p:txBody>
      </p:sp>
      <p:sp>
        <p:nvSpPr>
          <p:cNvPr id="4" name="Slide Number Placeholder 3"/>
          <p:cNvSpPr>
            <a:spLocks noGrp="1"/>
          </p:cNvSpPr>
          <p:nvPr>
            <p:ph type="sldNum" sz="quarter" idx="10"/>
          </p:nvPr>
        </p:nvSpPr>
        <p:spPr/>
        <p:txBody>
          <a:bodyPr lIns="48939" tIns="24469" rIns="48939" bIns="24469"/>
          <a:lstStyle/>
          <a:p>
            <a:fld id="{F7021451-1387-4CA6-816F-3879F97B5CBC}" type="slidenum">
              <a:rPr lang="en-US">
                <a:latin typeface="TT Norms Regular" panose="02000503030000020003" pitchFamily="2" charset="-52"/>
              </a:rPr>
              <a:t>1</a:t>
            </a:fld>
            <a:endParaRPr lang="en-US">
              <a:latin typeface="TT Norms Regular" panose="02000503030000020003" pitchFamily="2" charset="-52"/>
            </a:endParaRPr>
          </a:p>
        </p:txBody>
      </p:sp>
    </p:spTree>
    <p:extLst>
      <p:ext uri="{BB962C8B-B14F-4D97-AF65-F5344CB8AC3E}">
        <p14:creationId xmlns:p14="http://schemas.microsoft.com/office/powerpoint/2010/main" val="264571977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308397742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13779223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42576854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12052978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8651224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14892469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221596643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28189890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3750850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2603290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576441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40117478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37774541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36749240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579438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422275" y="1241425"/>
            <a:ext cx="5953125" cy="3349625"/>
          </a:xfrm>
          <a:prstGeom prst="rect">
            <a:avLst/>
          </a:prstGeom>
          <a:noFill/>
          <a:ln w="12700">
            <a:solidFill>
              <a:prstClr val="black"/>
            </a:solidFill>
          </a:ln>
        </p:spPr>
      </p:sp>
      <p:sp>
        <p:nvSpPr>
          <p:cNvPr id="3" name="Заметки 2"/>
          <p:cNvSpPr>
            <a:spLocks noGrp="1"/>
          </p:cNvSpPr>
          <p:nvPr>
            <p:ph type="body" idx="1"/>
          </p:nvPr>
        </p:nvSpPr>
        <p:spPr>
          <a:xfrm>
            <a:off x="679450" y="4778375"/>
            <a:ext cx="5438775" cy="3908425"/>
          </a:xfrm>
          <a:prstGeom prst="rect">
            <a:avLst/>
          </a:prstGeom>
        </p:spPr>
        <p:txBody>
          <a:bodyPr/>
          <a:lstStyle/>
          <a:p>
            <a:endParaRPr lang="ru-RU"/>
          </a:p>
        </p:txBody>
      </p:sp>
    </p:spTree>
    <p:extLst>
      <p:ext uri="{BB962C8B-B14F-4D97-AF65-F5344CB8AC3E}">
        <p14:creationId xmlns:p14="http://schemas.microsoft.com/office/powerpoint/2010/main" val="16291503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679972" y="1237197"/>
            <a:ext cx="10079831" cy="2631887"/>
          </a:xfrm>
        </p:spPr>
        <p:txBody>
          <a:bodyPr anchor="b"/>
          <a:lstStyle>
            <a:lvl1pPr algn="ctr">
              <a:defRPr sz="6614"/>
            </a:lvl1pPr>
          </a:lstStyle>
          <a:p>
            <a:r>
              <a:rPr lang="ru-RU"/>
              <a:t>Образец заголовка</a:t>
            </a:r>
            <a:endParaRPr lang="en-US" dirty="0"/>
          </a:p>
        </p:txBody>
      </p:sp>
      <p:sp>
        <p:nvSpPr>
          <p:cNvPr id="3" name="Subtitle 2"/>
          <p:cNvSpPr>
            <a:spLocks noGrp="1"/>
          </p:cNvSpPr>
          <p:nvPr>
            <p:ph type="subTitle" idx="1"/>
          </p:nvPr>
        </p:nvSpPr>
        <p:spPr>
          <a:xfrm>
            <a:off x="1679972" y="3970580"/>
            <a:ext cx="10079831" cy="1825171"/>
          </a:xfrm>
        </p:spPr>
        <p:txBody>
          <a:bodyPr/>
          <a:lstStyle>
            <a:lvl1pPr marL="0" indent="0" algn="ctr">
              <a:buNone/>
              <a:defRPr sz="2646"/>
            </a:lvl1pPr>
            <a:lvl2pPr marL="503972" indent="0" algn="ctr">
              <a:buNone/>
              <a:defRPr sz="2205"/>
            </a:lvl2pPr>
            <a:lvl3pPr marL="1007943" indent="0" algn="ctr">
              <a:buNone/>
              <a:defRPr sz="1984"/>
            </a:lvl3pPr>
            <a:lvl4pPr marL="1511915" indent="0" algn="ctr">
              <a:buNone/>
              <a:defRPr sz="1764"/>
            </a:lvl4pPr>
            <a:lvl5pPr marL="2015886" indent="0" algn="ctr">
              <a:buNone/>
              <a:defRPr sz="1764"/>
            </a:lvl5pPr>
            <a:lvl6pPr marL="2519858" indent="0" algn="ctr">
              <a:buNone/>
              <a:defRPr sz="1764"/>
            </a:lvl6pPr>
            <a:lvl7pPr marL="3023829" indent="0" algn="ctr">
              <a:buNone/>
              <a:defRPr sz="1764"/>
            </a:lvl7pPr>
            <a:lvl8pPr marL="3527801" indent="0" algn="ctr">
              <a:buNone/>
              <a:defRPr sz="1764"/>
            </a:lvl8pPr>
            <a:lvl9pPr marL="4031772" indent="0" algn="ctr">
              <a:buNone/>
              <a:defRPr sz="1764"/>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73780620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59603113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617839" y="402483"/>
            <a:ext cx="2897951" cy="6406475"/>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923985" y="402483"/>
            <a:ext cx="8525857" cy="640647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95025572"/>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Титульный слайд">
    <p:bg>
      <p:bgRef idx="1001">
        <a:schemeClr val="bg1"/>
      </p:bgRef>
    </p:bg>
    <p:spTree>
      <p:nvGrpSpPr>
        <p:cNvPr id="1" name=""/>
        <p:cNvGrpSpPr/>
        <p:nvPr/>
      </p:nvGrpSpPr>
      <p:grpSpPr>
        <a:xfrm>
          <a:off x="0" y="0"/>
          <a:ext cx="0" cy="0"/>
          <a:chOff x="0" y="0"/>
          <a:chExt cx="0" cy="0"/>
        </a:xfrm>
      </p:grpSpPr>
      <p:cxnSp>
        <p:nvCxnSpPr>
          <p:cNvPr id="2" name="Прямая соединительная линия 1"/>
          <p:cNvCxnSpPr/>
          <p:nvPr userDrawn="1"/>
        </p:nvCxnSpPr>
        <p:spPr>
          <a:xfrm flipH="1">
            <a:off x="-1673905" y="6357905"/>
            <a:ext cx="159579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userDrawn="1"/>
        </p:nvSpPr>
        <p:spPr>
          <a:xfrm>
            <a:off x="2517765" y="-491224"/>
            <a:ext cx="3284045" cy="266355"/>
          </a:xfrm>
          <a:prstGeom prst="rect">
            <a:avLst/>
          </a:prstGeom>
          <a:noFill/>
        </p:spPr>
        <p:txBody>
          <a:bodyPr wrap="square" rtlCol="0">
            <a:spAutoFit/>
          </a:bodyPr>
          <a:lstStyle/>
          <a:p>
            <a:pPr algn="r"/>
            <a:r>
              <a:rPr lang="ru-RU" sz="1131" dirty="0">
                <a:latin typeface="Arial" panose="020B0604020202020204" pitchFamily="34" charset="0"/>
                <a:cs typeface="Arial" panose="020B0604020202020204" pitchFamily="34" charset="0"/>
              </a:rPr>
              <a:t>ШАБЛОН ЗАГОЛОВОЧНОГО СЛАЙДА</a:t>
            </a:r>
          </a:p>
        </p:txBody>
      </p:sp>
      <p:sp>
        <p:nvSpPr>
          <p:cNvPr id="9" name="TextBox 8"/>
          <p:cNvSpPr txBox="1"/>
          <p:nvPr userDrawn="1"/>
        </p:nvSpPr>
        <p:spPr>
          <a:xfrm>
            <a:off x="-1281524" y="-488377"/>
            <a:ext cx="2027846" cy="266355"/>
          </a:xfrm>
          <a:prstGeom prst="rect">
            <a:avLst/>
          </a:prstGeom>
          <a:noFill/>
        </p:spPr>
        <p:txBody>
          <a:bodyPr wrap="square" rtlCol="0">
            <a:spAutoFit/>
          </a:bodyPr>
          <a:lstStyle/>
          <a:p>
            <a:pPr algn="r"/>
            <a:r>
              <a:rPr lang="ru-RU" sz="1131" dirty="0">
                <a:latin typeface="Arial" panose="020B0604020202020204" pitchFamily="34" charset="0"/>
                <a:cs typeface="Arial" panose="020B0604020202020204" pitchFamily="34" charset="0"/>
              </a:rPr>
              <a:t>Пустое поле </a:t>
            </a:r>
          </a:p>
        </p:txBody>
      </p:sp>
      <p:cxnSp>
        <p:nvCxnSpPr>
          <p:cNvPr id="11" name="Прямая со стрелкой 10"/>
          <p:cNvCxnSpPr/>
          <p:nvPr userDrawn="1"/>
        </p:nvCxnSpPr>
        <p:spPr>
          <a:xfrm>
            <a:off x="-643126" y="-251203"/>
            <a:ext cx="1389447" cy="0"/>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userDrawn="1"/>
        </p:nvCxnSpPr>
        <p:spPr>
          <a:xfrm>
            <a:off x="746322" y="-816429"/>
            <a:ext cx="0" cy="816429"/>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единительная линия 13"/>
          <p:cNvCxnSpPr/>
          <p:nvPr userDrawn="1"/>
        </p:nvCxnSpPr>
        <p:spPr>
          <a:xfrm flipH="1">
            <a:off x="751453" y="-442211"/>
            <a:ext cx="1138571" cy="0"/>
          </a:xfrm>
          <a:prstGeom prst="line">
            <a:avLst/>
          </a:prstGeom>
          <a:ln>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sp>
        <p:nvSpPr>
          <p:cNvPr id="15" name="TextBox 14"/>
          <p:cNvSpPr txBox="1"/>
          <p:nvPr userDrawn="1"/>
        </p:nvSpPr>
        <p:spPr>
          <a:xfrm>
            <a:off x="1022206" y="-626877"/>
            <a:ext cx="2027846" cy="440377"/>
          </a:xfrm>
          <a:prstGeom prst="rect">
            <a:avLst/>
          </a:prstGeom>
          <a:noFill/>
        </p:spPr>
        <p:txBody>
          <a:bodyPr wrap="square" rtlCol="0">
            <a:spAutoFit/>
          </a:bodyPr>
          <a:lstStyle/>
          <a:p>
            <a:pPr algn="l"/>
            <a:r>
              <a:rPr lang="ru-RU" sz="1131" dirty="0">
                <a:latin typeface="Arial" panose="020B0604020202020204" pitchFamily="34" charset="0"/>
                <a:cs typeface="Arial" panose="020B0604020202020204" pitchFamily="34" charset="0"/>
              </a:rPr>
              <a:t>линия выравнивания заголовка</a:t>
            </a:r>
          </a:p>
        </p:txBody>
      </p:sp>
    </p:spTree>
    <p:extLst>
      <p:ext uri="{BB962C8B-B14F-4D97-AF65-F5344CB8AC3E}">
        <p14:creationId xmlns:p14="http://schemas.microsoft.com/office/powerpoint/2010/main" val="2063346389"/>
      </p:ext>
    </p:extLst>
  </p:cSld>
  <p:clrMapOvr>
    <a:masterClrMapping/>
  </p:clrMapOvr>
  <p:extLst>
    <p:ext uri="{DCECCB84-F9BA-43D5-87BE-67443E8EF086}">
      <p15:sldGuideLst xmlns:p15="http://schemas.microsoft.com/office/powerpoint/2012/main">
        <p15:guide id="1" pos="47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СТРОЧНЫЙ ЗАГОЛОВОК">
    <p:bg>
      <p:bgRef idx="1001">
        <a:schemeClr val="bg1"/>
      </p:bgRef>
    </p:bg>
    <p:spTree>
      <p:nvGrpSpPr>
        <p:cNvPr id="1" name=""/>
        <p:cNvGrpSpPr/>
        <p:nvPr/>
      </p:nvGrpSpPr>
      <p:grpSpPr>
        <a:xfrm>
          <a:off x="0" y="0"/>
          <a:ext cx="0" cy="0"/>
          <a:chOff x="0" y="0"/>
          <a:chExt cx="0" cy="0"/>
        </a:xfrm>
      </p:grpSpPr>
      <p:sp>
        <p:nvSpPr>
          <p:cNvPr id="8" name="Заголовок 1">
            <a:extLst>
              <a:ext uri="{FF2B5EF4-FFF2-40B4-BE49-F238E27FC236}">
                <a16:creationId xmlns:a16="http://schemas.microsoft.com/office/drawing/2014/main" id="{1D68A00E-77E9-4E17-AB6D-30B5DE412BEE}"/>
              </a:ext>
            </a:extLst>
          </p:cNvPr>
          <p:cNvSpPr>
            <a:spLocks noGrp="1"/>
          </p:cNvSpPr>
          <p:nvPr>
            <p:ph type="title"/>
          </p:nvPr>
        </p:nvSpPr>
        <p:spPr>
          <a:xfrm>
            <a:off x="504869" y="290289"/>
            <a:ext cx="9574963" cy="539189"/>
          </a:xfrm>
          <a:prstGeom prst="rect">
            <a:avLst/>
          </a:prstGeom>
        </p:spPr>
        <p:txBody>
          <a:bodyPr lIns="0" tIns="0" rIns="0" bIns="0"/>
          <a:lstStyle>
            <a:lvl1pPr algn="l">
              <a:lnSpc>
                <a:spcPct val="68000"/>
              </a:lnSpc>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endParaRPr lang="ru-RU" dirty="0"/>
          </a:p>
        </p:txBody>
      </p:sp>
      <p:sp>
        <p:nvSpPr>
          <p:cNvPr id="10" name="Номер слайда 5">
            <a:extLst>
              <a:ext uri="{FF2B5EF4-FFF2-40B4-BE49-F238E27FC236}">
                <a16:creationId xmlns:a16="http://schemas.microsoft.com/office/drawing/2014/main" id="{4C31DF66-FD31-40D2-86E3-859CBFE06BB2}"/>
              </a:ext>
            </a:extLst>
          </p:cNvPr>
          <p:cNvSpPr>
            <a:spLocks noGrp="1"/>
          </p:cNvSpPr>
          <p:nvPr>
            <p:ph type="sldNum" sz="quarter" idx="12"/>
          </p:nvPr>
        </p:nvSpPr>
        <p:spPr>
          <a:xfrm>
            <a:off x="12611383" y="7219479"/>
            <a:ext cx="313974" cy="128845"/>
          </a:xfrm>
          <a:prstGeom prst="rect">
            <a:avLst/>
          </a:prstGeom>
        </p:spPr>
        <p:txBody>
          <a:bodyPr lIns="0" tIns="0" rIns="0" bIns="0" anchor="ctr"/>
          <a:lstStyle>
            <a:lvl1pPr algn="r">
              <a:defRPr lang="ru-RU" sz="880" b="0" i="0" kern="0" spc="-55" smtClean="0">
                <a:solidFill>
                  <a:srgbClr val="757575"/>
                </a:solidFill>
                <a:latin typeface="+mn-lt"/>
                <a:ea typeface="TT Norms Regular" pitchFamily="34" charset="-122"/>
                <a:cs typeface="TT Norms Regular" pitchFamily="34" charset="-120"/>
              </a:defRPr>
            </a:lvl1pPr>
          </a:lstStyle>
          <a:p>
            <a:fld id="{77D613D0-6E26-43FB-BD47-70B2F75E669A}" type="slidenum">
              <a:rPr lang="ru-RU" smtClean="0"/>
              <a:pPr/>
              <a:t>‹#›</a:t>
            </a:fld>
            <a:endParaRPr lang="ru-RU"/>
          </a:p>
        </p:txBody>
      </p:sp>
      <p:cxnSp>
        <p:nvCxnSpPr>
          <p:cNvPr id="4" name="Прямая соединительная линия 3"/>
          <p:cNvCxnSpPr/>
          <p:nvPr userDrawn="1"/>
        </p:nvCxnSpPr>
        <p:spPr>
          <a:xfrm flipV="1">
            <a:off x="518833" y="-621102"/>
            <a:ext cx="0" cy="543469"/>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6" name="Прямая соединительная линия 5"/>
          <p:cNvCxnSpPr/>
          <p:nvPr userDrawn="1"/>
        </p:nvCxnSpPr>
        <p:spPr>
          <a:xfrm flipH="1">
            <a:off x="-1257850" y="755762"/>
            <a:ext cx="1138571" cy="0"/>
          </a:xfrm>
          <a:prstGeom prst="line">
            <a:avLst/>
          </a:prstGeom>
          <a:ln>
            <a:solidFill>
              <a:schemeClr val="tx1">
                <a:lumMod val="50000"/>
                <a:lumOff val="50000"/>
              </a:schemeClr>
            </a:solidFill>
            <a:headEnd type="triangle"/>
          </a:ln>
        </p:spPr>
        <p:style>
          <a:lnRef idx="1">
            <a:schemeClr val="accent1"/>
          </a:lnRef>
          <a:fillRef idx="0">
            <a:schemeClr val="accent1"/>
          </a:fillRef>
          <a:effectRef idx="0">
            <a:schemeClr val="accent1"/>
          </a:effectRef>
          <a:fontRef idx="minor">
            <a:schemeClr val="tx1"/>
          </a:fontRef>
        </p:style>
      </p:cxnSp>
      <p:cxnSp>
        <p:nvCxnSpPr>
          <p:cNvPr id="11" name="Прямая соединительная линия 10"/>
          <p:cNvCxnSpPr/>
          <p:nvPr userDrawn="1"/>
        </p:nvCxnSpPr>
        <p:spPr>
          <a:xfrm flipH="1">
            <a:off x="-1257850" y="1366838"/>
            <a:ext cx="1138571" cy="0"/>
          </a:xfrm>
          <a:prstGeom prst="line">
            <a:avLst/>
          </a:prstGeom>
          <a:ln>
            <a:solidFill>
              <a:schemeClr val="tx1">
                <a:lumMod val="50000"/>
                <a:lumOff val="50000"/>
              </a:schemeClr>
            </a:solidFill>
            <a:headEnd type="triangle"/>
          </a:ln>
        </p:spPr>
        <p:style>
          <a:lnRef idx="1">
            <a:schemeClr val="accent1"/>
          </a:lnRef>
          <a:fillRef idx="0">
            <a:schemeClr val="accent1"/>
          </a:fillRef>
          <a:effectRef idx="0">
            <a:schemeClr val="accent1"/>
          </a:effectRef>
          <a:fontRef idx="minor">
            <a:schemeClr val="tx1"/>
          </a:fontRef>
        </p:style>
      </p:cxnSp>
      <p:cxnSp>
        <p:nvCxnSpPr>
          <p:cNvPr id="13" name="Прямая соединительная линия 12"/>
          <p:cNvCxnSpPr/>
          <p:nvPr userDrawn="1"/>
        </p:nvCxnSpPr>
        <p:spPr>
          <a:xfrm flipV="1">
            <a:off x="-16115" y="-621102"/>
            <a:ext cx="0" cy="543469"/>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4" name="Прямая со стрелкой 13"/>
          <p:cNvCxnSpPr/>
          <p:nvPr userDrawn="1"/>
        </p:nvCxnSpPr>
        <p:spPr>
          <a:xfrm>
            <a:off x="-16115" y="-327804"/>
            <a:ext cx="534948" cy="0"/>
          </a:xfrm>
          <a:prstGeom prst="straightConnector1">
            <a:avLst/>
          </a:prstGeom>
          <a:ln>
            <a:solidFill>
              <a:schemeClr val="bg1">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5" name="TextBox 14"/>
          <p:cNvSpPr txBox="1"/>
          <p:nvPr userDrawn="1"/>
        </p:nvSpPr>
        <p:spPr>
          <a:xfrm>
            <a:off x="-119279" y="-903323"/>
            <a:ext cx="908865" cy="614399"/>
          </a:xfrm>
          <a:prstGeom prst="rect">
            <a:avLst/>
          </a:prstGeom>
          <a:noFill/>
        </p:spPr>
        <p:txBody>
          <a:bodyPr wrap="square" rtlCol="0">
            <a:spAutoFit/>
          </a:bodyPr>
          <a:lstStyle/>
          <a:p>
            <a:r>
              <a:rPr lang="ru-RU" sz="1131" dirty="0">
                <a:latin typeface="Arial" panose="020B0604020202020204" pitchFamily="34" charset="0"/>
                <a:cs typeface="Arial" panose="020B0604020202020204" pitchFamily="34" charset="0"/>
              </a:rPr>
              <a:t>Левое поле (пустое)</a:t>
            </a:r>
          </a:p>
        </p:txBody>
      </p:sp>
      <p:cxnSp>
        <p:nvCxnSpPr>
          <p:cNvPr id="16" name="Прямая соединительная линия 15"/>
          <p:cNvCxnSpPr/>
          <p:nvPr userDrawn="1"/>
        </p:nvCxnSpPr>
        <p:spPr>
          <a:xfrm flipV="1">
            <a:off x="13432082" y="-621102"/>
            <a:ext cx="0" cy="543469"/>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7" name="Прямая соединительная линия 16"/>
          <p:cNvCxnSpPr/>
          <p:nvPr userDrawn="1"/>
        </p:nvCxnSpPr>
        <p:spPr>
          <a:xfrm flipV="1">
            <a:off x="12916356" y="-621102"/>
            <a:ext cx="0" cy="543469"/>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8" name="Прямая со стрелкой 17"/>
          <p:cNvCxnSpPr/>
          <p:nvPr userDrawn="1"/>
        </p:nvCxnSpPr>
        <p:spPr>
          <a:xfrm>
            <a:off x="12897134" y="-327804"/>
            <a:ext cx="534948" cy="0"/>
          </a:xfrm>
          <a:prstGeom prst="straightConnector1">
            <a:avLst/>
          </a:prstGeom>
          <a:ln>
            <a:solidFill>
              <a:schemeClr val="bg1">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a:xfrm>
            <a:off x="12793969" y="-903323"/>
            <a:ext cx="908865" cy="614399"/>
          </a:xfrm>
          <a:prstGeom prst="rect">
            <a:avLst/>
          </a:prstGeom>
          <a:noFill/>
        </p:spPr>
        <p:txBody>
          <a:bodyPr wrap="square" rtlCol="0">
            <a:spAutoFit/>
          </a:bodyPr>
          <a:lstStyle/>
          <a:p>
            <a:r>
              <a:rPr lang="ru-RU" sz="1131" dirty="0">
                <a:latin typeface="Arial" panose="020B0604020202020204" pitchFamily="34" charset="0"/>
                <a:cs typeface="Arial" panose="020B0604020202020204" pitchFamily="34" charset="0"/>
              </a:rPr>
              <a:t>Правое поле (пустое)</a:t>
            </a:r>
          </a:p>
        </p:txBody>
      </p:sp>
      <p:cxnSp>
        <p:nvCxnSpPr>
          <p:cNvPr id="20" name="Прямая соединительная линия 19"/>
          <p:cNvCxnSpPr/>
          <p:nvPr userDrawn="1"/>
        </p:nvCxnSpPr>
        <p:spPr>
          <a:xfrm flipH="1">
            <a:off x="518834" y="-327804"/>
            <a:ext cx="1138571" cy="0"/>
          </a:xfrm>
          <a:prstGeom prst="line">
            <a:avLst/>
          </a:prstGeom>
          <a:ln>
            <a:solidFill>
              <a:schemeClr val="tx1">
                <a:lumMod val="50000"/>
                <a:lumOff val="50000"/>
              </a:schemeClr>
            </a:solidFill>
            <a:headEnd type="none"/>
            <a:tailEnd type="triangle"/>
          </a:ln>
        </p:spPr>
        <p:style>
          <a:lnRef idx="1">
            <a:schemeClr val="accent1"/>
          </a:lnRef>
          <a:fillRef idx="0">
            <a:schemeClr val="accent1"/>
          </a:fillRef>
          <a:effectRef idx="0">
            <a:schemeClr val="accent1"/>
          </a:effectRef>
          <a:fontRef idx="minor">
            <a:schemeClr val="tx1"/>
          </a:fontRef>
        </p:style>
      </p:cxnSp>
      <p:cxnSp>
        <p:nvCxnSpPr>
          <p:cNvPr id="21" name="Прямая соединительная линия 20"/>
          <p:cNvCxnSpPr/>
          <p:nvPr userDrawn="1"/>
        </p:nvCxnSpPr>
        <p:spPr>
          <a:xfrm flipH="1">
            <a:off x="-1257850" y="1366838"/>
            <a:ext cx="1138571" cy="0"/>
          </a:xfrm>
          <a:prstGeom prst="line">
            <a:avLst/>
          </a:prstGeom>
          <a:ln>
            <a:solidFill>
              <a:schemeClr val="tx1">
                <a:lumMod val="50000"/>
                <a:lumOff val="50000"/>
              </a:schemeClr>
            </a:solidFill>
            <a:headEnd type="triangle"/>
          </a:ln>
        </p:spPr>
        <p:style>
          <a:lnRef idx="1">
            <a:schemeClr val="accent1"/>
          </a:lnRef>
          <a:fillRef idx="0">
            <a:schemeClr val="accent1"/>
          </a:fillRef>
          <a:effectRef idx="0">
            <a:schemeClr val="accent1"/>
          </a:effectRef>
          <a:fontRef idx="minor">
            <a:schemeClr val="tx1"/>
          </a:fontRef>
        </p:style>
      </p:cxnSp>
      <p:sp>
        <p:nvSpPr>
          <p:cNvPr id="22" name="TextBox 21"/>
          <p:cNvSpPr txBox="1"/>
          <p:nvPr userDrawn="1"/>
        </p:nvSpPr>
        <p:spPr>
          <a:xfrm>
            <a:off x="-2147126" y="338091"/>
            <a:ext cx="2027846" cy="440377"/>
          </a:xfrm>
          <a:prstGeom prst="rect">
            <a:avLst/>
          </a:prstGeom>
          <a:noFill/>
        </p:spPr>
        <p:txBody>
          <a:bodyPr wrap="square" rtlCol="0">
            <a:spAutoFit/>
          </a:bodyPr>
          <a:lstStyle/>
          <a:p>
            <a:pPr algn="r"/>
            <a:r>
              <a:rPr lang="ru-RU" sz="1131" dirty="0">
                <a:latin typeface="Arial" panose="020B0604020202020204" pitchFamily="34" charset="0"/>
                <a:cs typeface="Arial" panose="020B0604020202020204" pitchFamily="34" charset="0"/>
              </a:rPr>
              <a:t>Базовая линия </a:t>
            </a:r>
            <a:br>
              <a:rPr lang="ru-RU" sz="1131" dirty="0">
                <a:latin typeface="Arial" panose="020B0604020202020204" pitchFamily="34" charset="0"/>
                <a:cs typeface="Arial" panose="020B0604020202020204" pitchFamily="34" charset="0"/>
              </a:rPr>
            </a:br>
            <a:r>
              <a:rPr lang="ru-RU" sz="1131" dirty="0">
                <a:latin typeface="Arial" panose="020B0604020202020204" pitchFamily="34" charset="0"/>
                <a:cs typeface="Arial" panose="020B0604020202020204" pitchFamily="34" charset="0"/>
              </a:rPr>
              <a:t>первой строки заголовка</a:t>
            </a:r>
          </a:p>
        </p:txBody>
      </p:sp>
      <p:sp>
        <p:nvSpPr>
          <p:cNvPr id="23" name="TextBox 22"/>
          <p:cNvSpPr txBox="1"/>
          <p:nvPr userDrawn="1"/>
        </p:nvSpPr>
        <p:spPr>
          <a:xfrm>
            <a:off x="-2147125" y="988770"/>
            <a:ext cx="2027846" cy="440377"/>
          </a:xfrm>
          <a:prstGeom prst="rect">
            <a:avLst/>
          </a:prstGeom>
          <a:noFill/>
        </p:spPr>
        <p:txBody>
          <a:bodyPr wrap="square" rtlCol="0">
            <a:spAutoFit/>
          </a:bodyPr>
          <a:lstStyle/>
          <a:p>
            <a:pPr algn="r"/>
            <a:r>
              <a:rPr lang="ru-RU" sz="1131" dirty="0">
                <a:latin typeface="Arial" panose="020B0604020202020204" pitchFamily="34" charset="0"/>
                <a:cs typeface="Arial" panose="020B0604020202020204" pitchFamily="34" charset="0"/>
              </a:rPr>
              <a:t>Базовая линия </a:t>
            </a:r>
            <a:br>
              <a:rPr lang="ru-RU" sz="1131" dirty="0">
                <a:latin typeface="Arial" panose="020B0604020202020204" pitchFamily="34" charset="0"/>
                <a:cs typeface="Arial" panose="020B0604020202020204" pitchFamily="34" charset="0"/>
              </a:rPr>
            </a:br>
            <a:r>
              <a:rPr lang="ru-RU" sz="1131" dirty="0">
                <a:latin typeface="Arial" panose="020B0604020202020204" pitchFamily="34" charset="0"/>
                <a:cs typeface="Arial" panose="020B0604020202020204" pitchFamily="34" charset="0"/>
              </a:rPr>
              <a:t>второй строки заголовка</a:t>
            </a:r>
          </a:p>
        </p:txBody>
      </p:sp>
      <p:sp>
        <p:nvSpPr>
          <p:cNvPr id="24" name="TextBox 23"/>
          <p:cNvSpPr txBox="1"/>
          <p:nvPr userDrawn="1"/>
        </p:nvSpPr>
        <p:spPr>
          <a:xfrm>
            <a:off x="875743" y="-375808"/>
            <a:ext cx="3284045" cy="266355"/>
          </a:xfrm>
          <a:prstGeom prst="rect">
            <a:avLst/>
          </a:prstGeom>
          <a:noFill/>
        </p:spPr>
        <p:txBody>
          <a:bodyPr wrap="square" rtlCol="0">
            <a:spAutoFit/>
          </a:bodyPr>
          <a:lstStyle/>
          <a:p>
            <a:pPr algn="r"/>
            <a:r>
              <a:rPr lang="ru-RU" sz="1131" dirty="0">
                <a:latin typeface="Arial" panose="020B0604020202020204" pitchFamily="34" charset="0"/>
                <a:cs typeface="Arial" panose="020B0604020202020204" pitchFamily="34" charset="0"/>
              </a:rPr>
              <a:t>ШАБЛОН СЛАЙДА 1</a:t>
            </a:r>
          </a:p>
        </p:txBody>
      </p:sp>
      <p:sp>
        <p:nvSpPr>
          <p:cNvPr id="25" name="TextBox 24"/>
          <p:cNvSpPr txBox="1"/>
          <p:nvPr userDrawn="1"/>
        </p:nvSpPr>
        <p:spPr>
          <a:xfrm>
            <a:off x="789586" y="-512470"/>
            <a:ext cx="2027846" cy="440377"/>
          </a:xfrm>
          <a:prstGeom prst="rect">
            <a:avLst/>
          </a:prstGeom>
          <a:noFill/>
        </p:spPr>
        <p:txBody>
          <a:bodyPr wrap="square" rtlCol="0">
            <a:spAutoFit/>
          </a:bodyPr>
          <a:lstStyle/>
          <a:p>
            <a:pPr algn="l"/>
            <a:r>
              <a:rPr lang="ru-RU" sz="1131" dirty="0">
                <a:latin typeface="Arial" panose="020B0604020202020204" pitchFamily="34" charset="0"/>
                <a:cs typeface="Arial" panose="020B0604020202020204" pitchFamily="34" charset="0"/>
              </a:rPr>
              <a:t>линия выравнивания заголовка</a:t>
            </a:r>
          </a:p>
        </p:txBody>
      </p:sp>
      <p:pic>
        <p:nvPicPr>
          <p:cNvPr id="26" name="Рисунок 25"/>
          <p:cNvPicPr>
            <a:picLocks noChangeAspect="1"/>
          </p:cNvPicPr>
          <p:nvPr userDrawn="1"/>
        </p:nvPicPr>
        <p:blipFill rotWithShape="1">
          <a:blip r:embed="rId2">
            <a:extLst>
              <a:ext uri="{28A0092B-C50C-407E-A947-70E740481C1C}">
                <a14:useLocalDpi xmlns:a14="http://schemas.microsoft.com/office/drawing/2010/main" val="0"/>
              </a:ext>
            </a:extLst>
          </a:blip>
          <a:srcRect t="1" r="89613" b="8195"/>
          <a:stretch/>
        </p:blipFill>
        <p:spPr>
          <a:xfrm>
            <a:off x="12636982" y="338091"/>
            <a:ext cx="313974" cy="288562"/>
          </a:xfrm>
          <a:prstGeom prst="rect">
            <a:avLst/>
          </a:prstGeom>
        </p:spPr>
      </p:pic>
    </p:spTree>
    <p:extLst>
      <p:ext uri="{BB962C8B-B14F-4D97-AF65-F5344CB8AC3E}">
        <p14:creationId xmlns:p14="http://schemas.microsoft.com/office/powerpoint/2010/main" val="1208987622"/>
      </p:ext>
    </p:extLst>
  </p:cSld>
  <p:clrMapOvr>
    <a:masterClrMapping/>
  </p:clrMapOvr>
  <p:extLst>
    <p:ext uri="{DCECCB84-F9BA-43D5-87BE-67443E8EF086}">
      <p15:sldGuideLst xmlns:p15="http://schemas.microsoft.com/office/powerpoint/2012/main">
        <p15:guide id="1" orient="horz" pos="476">
          <p15:clr>
            <a:srgbClr val="FBAE40"/>
          </p15:clr>
        </p15:guide>
        <p15:guide id="2" pos="8139">
          <p15:clr>
            <a:srgbClr val="FBAE40"/>
          </p15:clr>
        </p15:guide>
        <p15:guide id="3" pos="327">
          <p15:clr>
            <a:srgbClr val="FBAE40"/>
          </p15:clr>
        </p15:guide>
        <p15:guide id="4" orient="horz" pos="86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6/13/2026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3896448"/>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916985" y="1884670"/>
            <a:ext cx="11591806" cy="3144614"/>
          </a:xfrm>
        </p:spPr>
        <p:txBody>
          <a:bodyPr anchor="b"/>
          <a:lstStyle>
            <a:lvl1pPr>
              <a:defRPr sz="6614"/>
            </a:lvl1pPr>
          </a:lstStyle>
          <a:p>
            <a:r>
              <a:rPr lang="ru-RU"/>
              <a:t>Образец заголовка</a:t>
            </a:r>
            <a:endParaRPr lang="en-US" dirty="0"/>
          </a:p>
        </p:txBody>
      </p:sp>
      <p:sp>
        <p:nvSpPr>
          <p:cNvPr id="3" name="Text Placeholder 2"/>
          <p:cNvSpPr>
            <a:spLocks noGrp="1"/>
          </p:cNvSpPr>
          <p:nvPr>
            <p:ph type="body" idx="1"/>
          </p:nvPr>
        </p:nvSpPr>
        <p:spPr>
          <a:xfrm>
            <a:off x="916985" y="5059034"/>
            <a:ext cx="11591806" cy="1653678"/>
          </a:xfrm>
        </p:spPr>
        <p:txBody>
          <a:bodyPr/>
          <a:lstStyle>
            <a:lvl1pPr marL="0" indent="0">
              <a:buNone/>
              <a:defRPr sz="2646">
                <a:solidFill>
                  <a:schemeClr val="tx1">
                    <a:tint val="75000"/>
                  </a:schemeClr>
                </a:solidFill>
              </a:defRPr>
            </a:lvl1pPr>
            <a:lvl2pPr marL="503972" indent="0">
              <a:buNone/>
              <a:defRPr sz="2205">
                <a:solidFill>
                  <a:schemeClr val="tx1">
                    <a:tint val="75000"/>
                  </a:schemeClr>
                </a:solidFill>
              </a:defRPr>
            </a:lvl2pPr>
            <a:lvl3pPr marL="1007943" indent="0">
              <a:buNone/>
              <a:defRPr sz="1984">
                <a:solidFill>
                  <a:schemeClr val="tx1">
                    <a:tint val="75000"/>
                  </a:schemeClr>
                </a:solidFill>
              </a:defRPr>
            </a:lvl3pPr>
            <a:lvl4pPr marL="1511915" indent="0">
              <a:buNone/>
              <a:defRPr sz="1764">
                <a:solidFill>
                  <a:schemeClr val="tx1">
                    <a:tint val="75000"/>
                  </a:schemeClr>
                </a:solidFill>
              </a:defRPr>
            </a:lvl4pPr>
            <a:lvl5pPr marL="2015886" indent="0">
              <a:buNone/>
              <a:defRPr sz="1764">
                <a:solidFill>
                  <a:schemeClr val="tx1">
                    <a:tint val="75000"/>
                  </a:schemeClr>
                </a:solidFill>
              </a:defRPr>
            </a:lvl5pPr>
            <a:lvl6pPr marL="2519858" indent="0">
              <a:buNone/>
              <a:defRPr sz="1764">
                <a:solidFill>
                  <a:schemeClr val="tx1">
                    <a:tint val="75000"/>
                  </a:schemeClr>
                </a:solidFill>
              </a:defRPr>
            </a:lvl6pPr>
            <a:lvl7pPr marL="3023829" indent="0">
              <a:buNone/>
              <a:defRPr sz="1764">
                <a:solidFill>
                  <a:schemeClr val="tx1">
                    <a:tint val="75000"/>
                  </a:schemeClr>
                </a:solidFill>
              </a:defRPr>
            </a:lvl7pPr>
            <a:lvl8pPr marL="3527801" indent="0">
              <a:buNone/>
              <a:defRPr sz="1764">
                <a:solidFill>
                  <a:schemeClr val="tx1">
                    <a:tint val="75000"/>
                  </a:schemeClr>
                </a:solidFill>
              </a:defRPr>
            </a:lvl8pPr>
            <a:lvl9pPr marL="4031772" indent="0">
              <a:buNone/>
              <a:defRPr sz="1764">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C764DE79-268F-4C1A-8933-263129D2AF90}" type="datetimeFigureOut">
              <a:rPr lang="en-US" dirty="0"/>
              <a:t>6/13/2026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09769711"/>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923985" y="2012414"/>
            <a:ext cx="5711904"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803886" y="2012414"/>
            <a:ext cx="5711904" cy="4796544"/>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6/13/2026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52786578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925735" y="402483"/>
            <a:ext cx="11591806" cy="1461188"/>
          </a:xfrm>
        </p:spPr>
        <p:txBody>
          <a:bodyPr/>
          <a:lstStyle/>
          <a:p>
            <a:r>
              <a:rPr lang="ru-RU"/>
              <a:t>Образец заголовка</a:t>
            </a:r>
            <a:endParaRPr lang="en-US" dirty="0"/>
          </a:p>
        </p:txBody>
      </p:sp>
      <p:sp>
        <p:nvSpPr>
          <p:cNvPr id="3" name="Text Placeholder 2"/>
          <p:cNvSpPr>
            <a:spLocks noGrp="1"/>
          </p:cNvSpPr>
          <p:nvPr>
            <p:ph type="body" idx="1"/>
          </p:nvPr>
        </p:nvSpPr>
        <p:spPr>
          <a:xfrm>
            <a:off x="925736" y="1853171"/>
            <a:ext cx="5685654"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ru-RU"/>
              <a:t>Образец текста</a:t>
            </a:r>
          </a:p>
        </p:txBody>
      </p:sp>
      <p:sp>
        <p:nvSpPr>
          <p:cNvPr id="4" name="Content Placeholder 3"/>
          <p:cNvSpPr>
            <a:spLocks noGrp="1"/>
          </p:cNvSpPr>
          <p:nvPr>
            <p:ph sz="half" idx="2"/>
          </p:nvPr>
        </p:nvSpPr>
        <p:spPr>
          <a:xfrm>
            <a:off x="925736" y="2761381"/>
            <a:ext cx="5685654"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803886" y="1853171"/>
            <a:ext cx="5713655" cy="908210"/>
          </a:xfrm>
        </p:spPr>
        <p:txBody>
          <a:bodyPr anchor="b"/>
          <a:lstStyle>
            <a:lvl1pPr marL="0" indent="0">
              <a:buNone/>
              <a:defRPr sz="2646" b="1"/>
            </a:lvl1pPr>
            <a:lvl2pPr marL="503972" indent="0">
              <a:buNone/>
              <a:defRPr sz="2205" b="1"/>
            </a:lvl2pPr>
            <a:lvl3pPr marL="1007943" indent="0">
              <a:buNone/>
              <a:defRPr sz="1984" b="1"/>
            </a:lvl3pPr>
            <a:lvl4pPr marL="1511915" indent="0">
              <a:buNone/>
              <a:defRPr sz="1764" b="1"/>
            </a:lvl4pPr>
            <a:lvl5pPr marL="2015886" indent="0">
              <a:buNone/>
              <a:defRPr sz="1764" b="1"/>
            </a:lvl5pPr>
            <a:lvl6pPr marL="2519858" indent="0">
              <a:buNone/>
              <a:defRPr sz="1764" b="1"/>
            </a:lvl6pPr>
            <a:lvl7pPr marL="3023829" indent="0">
              <a:buNone/>
              <a:defRPr sz="1764" b="1"/>
            </a:lvl7pPr>
            <a:lvl8pPr marL="3527801" indent="0">
              <a:buNone/>
              <a:defRPr sz="1764" b="1"/>
            </a:lvl8pPr>
            <a:lvl9pPr marL="4031772" indent="0">
              <a:buNone/>
              <a:defRPr sz="1764" b="1"/>
            </a:lvl9pPr>
          </a:lstStyle>
          <a:p>
            <a:pPr lvl="0"/>
            <a:r>
              <a:rPr lang="ru-RU"/>
              <a:t>Образец текста</a:t>
            </a:r>
          </a:p>
        </p:txBody>
      </p:sp>
      <p:sp>
        <p:nvSpPr>
          <p:cNvPr id="6" name="Content Placeholder 5"/>
          <p:cNvSpPr>
            <a:spLocks noGrp="1"/>
          </p:cNvSpPr>
          <p:nvPr>
            <p:ph sz="quarter" idx="4"/>
          </p:nvPr>
        </p:nvSpPr>
        <p:spPr>
          <a:xfrm>
            <a:off x="6803886" y="2761381"/>
            <a:ext cx="5713655" cy="4061576"/>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6/13/2026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75211685"/>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6/13/2026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0141548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6/13/2026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9585752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25736" y="503978"/>
            <a:ext cx="4334677" cy="1763924"/>
          </a:xfrm>
        </p:spPr>
        <p:txBody>
          <a:bodyPr anchor="b"/>
          <a:lstStyle>
            <a:lvl1pPr>
              <a:defRPr sz="3527"/>
            </a:lvl1pPr>
          </a:lstStyle>
          <a:p>
            <a:r>
              <a:rPr lang="ru-RU"/>
              <a:t>Образец заголовка</a:t>
            </a:r>
            <a:endParaRPr lang="en-US" dirty="0"/>
          </a:p>
        </p:txBody>
      </p:sp>
      <p:sp>
        <p:nvSpPr>
          <p:cNvPr id="3" name="Content Placeholder 2"/>
          <p:cNvSpPr>
            <a:spLocks noGrp="1"/>
          </p:cNvSpPr>
          <p:nvPr>
            <p:ph idx="1"/>
          </p:nvPr>
        </p:nvSpPr>
        <p:spPr>
          <a:xfrm>
            <a:off x="5713655" y="1088454"/>
            <a:ext cx="6803886" cy="5372269"/>
          </a:xfrm>
        </p:spPr>
        <p:txBody>
          <a:bodyPr/>
          <a:lstStyle>
            <a:lvl1pPr>
              <a:defRPr sz="3527"/>
            </a:lvl1pPr>
            <a:lvl2pPr>
              <a:defRPr sz="3086"/>
            </a:lvl2pPr>
            <a:lvl3pPr>
              <a:defRPr sz="2646"/>
            </a:lvl3pPr>
            <a:lvl4pPr>
              <a:defRPr sz="2205"/>
            </a:lvl4pPr>
            <a:lvl5pPr>
              <a:defRPr sz="2205"/>
            </a:lvl5pPr>
            <a:lvl6pPr>
              <a:defRPr sz="2205"/>
            </a:lvl6pPr>
            <a:lvl7pPr>
              <a:defRPr sz="2205"/>
            </a:lvl7pPr>
            <a:lvl8pPr>
              <a:defRPr sz="2205"/>
            </a:lvl8pPr>
            <a:lvl9pPr>
              <a:defRPr sz="2205"/>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25736" y="2267902"/>
            <a:ext cx="4334677"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ru-RU"/>
              <a:t>Образец текста</a:t>
            </a:r>
          </a:p>
        </p:txBody>
      </p:sp>
      <p:sp>
        <p:nvSpPr>
          <p:cNvPr id="5" name="Date Placeholder 4"/>
          <p:cNvSpPr>
            <a:spLocks noGrp="1"/>
          </p:cNvSpPr>
          <p:nvPr>
            <p:ph type="dt" sz="half" idx="10"/>
          </p:nvPr>
        </p:nvSpPr>
        <p:spPr/>
        <p:txBody>
          <a:bodyPr/>
          <a:lstStyle/>
          <a:p>
            <a:fld id="{C764DE79-268F-4C1A-8933-263129D2AF90}" type="datetimeFigureOut">
              <a:rPr lang="en-US" dirty="0"/>
              <a:t>6/13/2026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848276250"/>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25736" y="503978"/>
            <a:ext cx="4334677" cy="1763924"/>
          </a:xfrm>
        </p:spPr>
        <p:txBody>
          <a:bodyPr anchor="b"/>
          <a:lstStyle>
            <a:lvl1pPr>
              <a:defRPr sz="3527"/>
            </a:lvl1pPr>
          </a:lstStyle>
          <a:p>
            <a:r>
              <a:rPr lang="ru-RU"/>
              <a:t>Образец заголовка</a:t>
            </a:r>
            <a:endParaRPr lang="en-US" dirty="0"/>
          </a:p>
        </p:txBody>
      </p:sp>
      <p:sp>
        <p:nvSpPr>
          <p:cNvPr id="3" name="Picture Placeholder 2"/>
          <p:cNvSpPr>
            <a:spLocks noGrp="1" noChangeAspect="1"/>
          </p:cNvSpPr>
          <p:nvPr>
            <p:ph type="pic" idx="1"/>
          </p:nvPr>
        </p:nvSpPr>
        <p:spPr>
          <a:xfrm>
            <a:off x="5713655" y="1088454"/>
            <a:ext cx="6803886" cy="5372269"/>
          </a:xfrm>
        </p:spPr>
        <p:txBody>
          <a:bodyPr anchor="t"/>
          <a:lstStyle>
            <a:lvl1pPr marL="0" indent="0">
              <a:buNone/>
              <a:defRPr sz="3527"/>
            </a:lvl1pPr>
            <a:lvl2pPr marL="503972" indent="0">
              <a:buNone/>
              <a:defRPr sz="3086"/>
            </a:lvl2pPr>
            <a:lvl3pPr marL="1007943" indent="0">
              <a:buNone/>
              <a:defRPr sz="2646"/>
            </a:lvl3pPr>
            <a:lvl4pPr marL="1511915" indent="0">
              <a:buNone/>
              <a:defRPr sz="2205"/>
            </a:lvl4pPr>
            <a:lvl5pPr marL="2015886" indent="0">
              <a:buNone/>
              <a:defRPr sz="2205"/>
            </a:lvl5pPr>
            <a:lvl6pPr marL="2519858" indent="0">
              <a:buNone/>
              <a:defRPr sz="2205"/>
            </a:lvl6pPr>
            <a:lvl7pPr marL="3023829" indent="0">
              <a:buNone/>
              <a:defRPr sz="2205"/>
            </a:lvl7pPr>
            <a:lvl8pPr marL="3527801" indent="0">
              <a:buNone/>
              <a:defRPr sz="2205"/>
            </a:lvl8pPr>
            <a:lvl9pPr marL="4031772" indent="0">
              <a:buNone/>
              <a:defRPr sz="2205"/>
            </a:lvl9pPr>
          </a:lstStyle>
          <a:p>
            <a:r>
              <a:rPr lang="ru-RU"/>
              <a:t>Вставка рисунка</a:t>
            </a:r>
            <a:endParaRPr lang="en-US" dirty="0"/>
          </a:p>
        </p:txBody>
      </p:sp>
      <p:sp>
        <p:nvSpPr>
          <p:cNvPr id="4" name="Text Placeholder 3"/>
          <p:cNvSpPr>
            <a:spLocks noGrp="1"/>
          </p:cNvSpPr>
          <p:nvPr>
            <p:ph type="body" sz="half" idx="2"/>
          </p:nvPr>
        </p:nvSpPr>
        <p:spPr>
          <a:xfrm>
            <a:off x="925736" y="2267902"/>
            <a:ext cx="4334677" cy="4201570"/>
          </a:xfrm>
        </p:spPr>
        <p:txBody>
          <a:bodyPr/>
          <a:lstStyle>
            <a:lvl1pPr marL="0" indent="0">
              <a:buNone/>
              <a:defRPr sz="1764"/>
            </a:lvl1pPr>
            <a:lvl2pPr marL="503972" indent="0">
              <a:buNone/>
              <a:defRPr sz="1543"/>
            </a:lvl2pPr>
            <a:lvl3pPr marL="1007943" indent="0">
              <a:buNone/>
              <a:defRPr sz="1323"/>
            </a:lvl3pPr>
            <a:lvl4pPr marL="1511915" indent="0">
              <a:buNone/>
              <a:defRPr sz="1102"/>
            </a:lvl4pPr>
            <a:lvl5pPr marL="2015886" indent="0">
              <a:buNone/>
              <a:defRPr sz="1102"/>
            </a:lvl5pPr>
            <a:lvl6pPr marL="2519858" indent="0">
              <a:buNone/>
              <a:defRPr sz="1102"/>
            </a:lvl6pPr>
            <a:lvl7pPr marL="3023829" indent="0">
              <a:buNone/>
              <a:defRPr sz="1102"/>
            </a:lvl7pPr>
            <a:lvl8pPr marL="3527801" indent="0">
              <a:buNone/>
              <a:defRPr sz="1102"/>
            </a:lvl8pPr>
            <a:lvl9pPr marL="4031772" indent="0">
              <a:buNone/>
              <a:defRPr sz="1102"/>
            </a:lvl9pPr>
          </a:lstStyle>
          <a:p>
            <a:pPr lvl="0"/>
            <a:r>
              <a:rPr lang="ru-RU"/>
              <a:t>Образец текста</a:t>
            </a:r>
          </a:p>
        </p:txBody>
      </p:sp>
      <p:sp>
        <p:nvSpPr>
          <p:cNvPr id="5" name="Date Placeholder 4"/>
          <p:cNvSpPr>
            <a:spLocks noGrp="1"/>
          </p:cNvSpPr>
          <p:nvPr>
            <p:ph type="dt" sz="half" idx="10"/>
          </p:nvPr>
        </p:nvSpPr>
        <p:spPr/>
        <p:txBody>
          <a:bodyPr/>
          <a:lstStyle/>
          <a:p>
            <a:fld id="{C764DE79-268F-4C1A-8933-263129D2AF90}" type="datetimeFigureOut">
              <a:rPr lang="en-US" dirty="0"/>
              <a:t>6/13/2026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339625334"/>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23985" y="402483"/>
            <a:ext cx="11591806" cy="1461188"/>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23985" y="2012414"/>
            <a:ext cx="11591806" cy="4796544"/>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923985" y="7006699"/>
            <a:ext cx="3023949" cy="402483"/>
          </a:xfrm>
          <a:prstGeom prst="rect">
            <a:avLst/>
          </a:prstGeom>
        </p:spPr>
        <p:txBody>
          <a:bodyPr vert="horz" lIns="91440" tIns="45720" rIns="91440" bIns="45720" rtlCol="0" anchor="ctr"/>
          <a:lstStyle>
            <a:lvl1pPr algn="l">
              <a:defRPr sz="1323">
                <a:solidFill>
                  <a:schemeClr val="tx1">
                    <a:tint val="75000"/>
                  </a:schemeClr>
                </a:solidFill>
              </a:defRPr>
            </a:lvl1pPr>
          </a:lstStyle>
          <a:p>
            <a:fld id="{C764DE79-268F-4C1A-8933-263129D2AF90}" type="datetimeFigureOut">
              <a:rPr lang="en-US" dirty="0"/>
              <a:t>6/13/2026</a:t>
            </a:fld>
            <a:endParaRPr lang="en-US" dirty="0"/>
          </a:p>
        </p:txBody>
      </p:sp>
      <p:sp>
        <p:nvSpPr>
          <p:cNvPr id="5" name="Footer Placeholder 4"/>
          <p:cNvSpPr>
            <a:spLocks noGrp="1"/>
          </p:cNvSpPr>
          <p:nvPr>
            <p:ph type="ftr" sz="quarter" idx="3"/>
          </p:nvPr>
        </p:nvSpPr>
        <p:spPr>
          <a:xfrm>
            <a:off x="4451926" y="7006699"/>
            <a:ext cx="4535924" cy="402483"/>
          </a:xfrm>
          <a:prstGeom prst="rect">
            <a:avLst/>
          </a:prstGeom>
        </p:spPr>
        <p:txBody>
          <a:bodyPr vert="horz" lIns="91440" tIns="45720" rIns="91440" bIns="45720" rtlCol="0" anchor="ctr"/>
          <a:lstStyle>
            <a:lvl1pPr algn="ctr">
              <a:defRPr sz="1323">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9491841" y="7006699"/>
            <a:ext cx="3023949" cy="402483"/>
          </a:xfrm>
          <a:prstGeom prst="rect">
            <a:avLst/>
          </a:prstGeom>
        </p:spPr>
        <p:txBody>
          <a:bodyPr vert="horz" lIns="91440" tIns="45720" rIns="91440" bIns="45720" rtlCol="0" anchor="ctr"/>
          <a:lstStyle>
            <a:lvl1pPr algn="r">
              <a:defRPr sz="1323">
                <a:solidFill>
                  <a:schemeClr val="tx1">
                    <a:tint val="75000"/>
                  </a:schemeClr>
                </a:solidFill>
              </a:defRPr>
            </a:lvl1pPr>
          </a:lstStyle>
          <a:p>
            <a:fld id="{48F63A3B-78C7-47BE-AE5E-E10140E04643}" type="slidenum">
              <a:rPr lang="en-US" dirty="0"/>
              <a:t>‹#›</a:t>
            </a:fld>
            <a:endParaRPr lang="en-US" dirty="0"/>
          </a:p>
        </p:txBody>
      </p:sp>
      <p:cxnSp>
        <p:nvCxnSpPr>
          <p:cNvPr id="7" name="Прямая соединительная линия 6"/>
          <p:cNvCxnSpPr/>
          <p:nvPr userDrawn="1"/>
        </p:nvCxnSpPr>
        <p:spPr>
          <a:xfrm flipH="1">
            <a:off x="-1257850" y="755762"/>
            <a:ext cx="113857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8" name="Прямая соединительная линия 7"/>
          <p:cNvCxnSpPr/>
          <p:nvPr userDrawn="1"/>
        </p:nvCxnSpPr>
        <p:spPr>
          <a:xfrm flipH="1">
            <a:off x="-1257850" y="1366838"/>
            <a:ext cx="113857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9" name="Прямая соединительная линия 8"/>
          <p:cNvCxnSpPr/>
          <p:nvPr userDrawn="1"/>
        </p:nvCxnSpPr>
        <p:spPr>
          <a:xfrm flipH="1">
            <a:off x="-1257850" y="755762"/>
            <a:ext cx="113857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cxnSp>
        <p:nvCxnSpPr>
          <p:cNvPr id="10" name="Прямая соединительная линия 9"/>
          <p:cNvCxnSpPr/>
          <p:nvPr userDrawn="1"/>
        </p:nvCxnSpPr>
        <p:spPr>
          <a:xfrm flipH="1">
            <a:off x="-1257850" y="1366838"/>
            <a:ext cx="1138571"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8660711"/>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Lst>
  <p:hf hdr="0" ftr="0" dt="0"/>
  <p:txStyles>
    <p:titleStyle>
      <a:lvl1pPr algn="l" defTabSz="1007943" rtl="0" eaLnBrk="1" latinLnBrk="0" hangingPunct="1">
        <a:lnSpc>
          <a:spcPct val="90000"/>
        </a:lnSpc>
        <a:spcBef>
          <a:spcPct val="0"/>
        </a:spcBef>
        <a:buNone/>
        <a:defRPr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sz="1984" kern="1200">
          <a:solidFill>
            <a:schemeClr val="tx1"/>
          </a:solidFill>
          <a:latin typeface="+mn-lt"/>
          <a:ea typeface="+mn-ea"/>
          <a:cs typeface="+mn-cs"/>
        </a:defRPr>
      </a:lvl9pPr>
    </p:bodyStyle>
    <p:otherStyle>
      <a:defPPr>
        <a:defRPr lang="en-US"/>
      </a:defPPr>
      <a:lvl1pPr marL="0" algn="l" defTabSz="1007943" rtl="0" eaLnBrk="1" latinLnBrk="0" hangingPunct="1">
        <a:defRPr sz="1984" kern="1200">
          <a:solidFill>
            <a:schemeClr val="tx1"/>
          </a:solidFill>
          <a:latin typeface="+mn-lt"/>
          <a:ea typeface="+mn-ea"/>
          <a:cs typeface="+mn-cs"/>
        </a:defRPr>
      </a:lvl1pPr>
      <a:lvl2pPr marL="503972" algn="l" defTabSz="1007943" rtl="0" eaLnBrk="1" latinLnBrk="0" hangingPunct="1">
        <a:defRPr sz="1984" kern="1200">
          <a:solidFill>
            <a:schemeClr val="tx1"/>
          </a:solidFill>
          <a:latin typeface="+mn-lt"/>
          <a:ea typeface="+mn-ea"/>
          <a:cs typeface="+mn-cs"/>
        </a:defRPr>
      </a:lvl2pPr>
      <a:lvl3pPr marL="1007943" algn="l" defTabSz="1007943" rtl="0" eaLnBrk="1" latinLnBrk="0" hangingPunct="1">
        <a:defRPr sz="1984" kern="1200">
          <a:solidFill>
            <a:schemeClr val="tx1"/>
          </a:solidFill>
          <a:latin typeface="+mn-lt"/>
          <a:ea typeface="+mn-ea"/>
          <a:cs typeface="+mn-cs"/>
        </a:defRPr>
      </a:lvl3pPr>
      <a:lvl4pPr marL="1511915" algn="l" defTabSz="1007943" rtl="0" eaLnBrk="1" latinLnBrk="0" hangingPunct="1">
        <a:defRPr sz="1984" kern="1200">
          <a:solidFill>
            <a:schemeClr val="tx1"/>
          </a:solidFill>
          <a:latin typeface="+mn-lt"/>
          <a:ea typeface="+mn-ea"/>
          <a:cs typeface="+mn-cs"/>
        </a:defRPr>
      </a:lvl4pPr>
      <a:lvl5pPr marL="2015886" algn="l" defTabSz="1007943" rtl="0" eaLnBrk="1" latinLnBrk="0" hangingPunct="1">
        <a:defRPr sz="1984" kern="1200">
          <a:solidFill>
            <a:schemeClr val="tx1"/>
          </a:solidFill>
          <a:latin typeface="+mn-lt"/>
          <a:ea typeface="+mn-ea"/>
          <a:cs typeface="+mn-cs"/>
        </a:defRPr>
      </a:lvl5pPr>
      <a:lvl6pPr marL="2519858" algn="l" defTabSz="1007943" rtl="0" eaLnBrk="1" latinLnBrk="0" hangingPunct="1">
        <a:defRPr sz="1984" kern="1200">
          <a:solidFill>
            <a:schemeClr val="tx1"/>
          </a:solidFill>
          <a:latin typeface="+mn-lt"/>
          <a:ea typeface="+mn-ea"/>
          <a:cs typeface="+mn-cs"/>
        </a:defRPr>
      </a:lvl6pPr>
      <a:lvl7pPr marL="3023829" algn="l" defTabSz="1007943" rtl="0" eaLnBrk="1" latinLnBrk="0" hangingPunct="1">
        <a:defRPr sz="1984" kern="1200">
          <a:solidFill>
            <a:schemeClr val="tx1"/>
          </a:solidFill>
          <a:latin typeface="+mn-lt"/>
          <a:ea typeface="+mn-ea"/>
          <a:cs typeface="+mn-cs"/>
        </a:defRPr>
      </a:lvl7pPr>
      <a:lvl8pPr marL="3527801" algn="l" defTabSz="1007943" rtl="0" eaLnBrk="1" latinLnBrk="0" hangingPunct="1">
        <a:defRPr sz="1984" kern="1200">
          <a:solidFill>
            <a:schemeClr val="tx1"/>
          </a:solidFill>
          <a:latin typeface="+mn-lt"/>
          <a:ea typeface="+mn-ea"/>
          <a:cs typeface="+mn-cs"/>
        </a:defRPr>
      </a:lvl8pPr>
      <a:lvl9pPr marL="4031772" algn="l" defTabSz="1007943" rtl="0" eaLnBrk="1" latinLnBrk="0" hangingPunct="1">
        <a:defRPr sz="1984"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76" userDrawn="1">
          <p15:clr>
            <a:srgbClr val="F26B43"/>
          </p15:clr>
        </p15:guide>
        <p15:guide id="2" orient="horz" pos="861"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png"/><Relationship Id="rId5" Type="http://schemas.openxmlformats.org/officeDocument/2006/relationships/image" Target="../media/image3.sv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hyperlink" Target="https://sudact.ru/regular/doc/QjcnSp4FPhQm/?regular-txt=%D0%9F%D0%B0%D0%B2%D0%BB%D0%BE%D0%B2%D1%81%D0%BA%D0%B8%D0%B9+%D0%9F%D0%BE%D1%81%D0%B0%D0%B4&amp;regular-case_doc=&amp;regular-lawchunkinfo=%D0%A1%D1%82%D0%B0%D1%82%D1%8C%D1%8F+158.+%D0%9A%D1%80%D0%B0%D0%B6%D0%B0(%D0%A3%D0%9A+%D0%A0%D0%A4)&amp;regular-date_from=&amp;regular-date_to=&amp;regular-workflow_stage=&amp;regular-court=&amp;regular-judge=&amp;_=1775059100929" TargetMode="External"/><Relationship Id="rId2" Type="http://schemas.openxmlformats.org/officeDocument/2006/relationships/notesSlide" Target="../notesSlides/notesSlide13.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hyperlink" Target="https://sudact.ru/regular/doc/meP10Zh4KhUu/?regular-txt=%D0%9F%D0%B0%D0%B2%D0%BB%D0%BE%D0%B2%D1%81%D0%BA%D0%B8%D0%B9+%D0%9F%D0%BE%D1%81%D0%B0%D0%B4&amp;regular-case_doc=&amp;regular-lawchunkinfo=%D0%A1%D1%82%D0%B0%D1%82%D1%8C%D1%8F+158.+%D0%9A%D1%80%D0%B0%D0%B6%D0%B0(%D0%A3%D0%9A+%D0%A0%D0%A4)&amp;regular-date_from=&amp;regular-date_to=&amp;regular-workflow_stage=&amp;regular-court=&amp;regular-judge=&amp;_=1775059100929" TargetMode="External"/><Relationship Id="rId2" Type="http://schemas.openxmlformats.org/officeDocument/2006/relationships/notesSlide" Target="../notesSlides/notesSlide14.xml"/><Relationship Id="rId1" Type="http://schemas.openxmlformats.org/officeDocument/2006/relationships/slideLayout" Target="../slideLayouts/slideLayout13.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5398" y="477896"/>
            <a:ext cx="3699279" cy="384659"/>
          </a:xfrm>
          <a:prstGeom prst="rect">
            <a:avLst/>
          </a:prstGeom>
        </p:spPr>
      </p:pic>
      <p:cxnSp>
        <p:nvCxnSpPr>
          <p:cNvPr id="12" name="Прямая соединительная линия 11">
            <a:extLst>
              <a:ext uri="{FF2B5EF4-FFF2-40B4-BE49-F238E27FC236}">
                <a16:creationId xmlns:a16="http://schemas.microsoft.com/office/drawing/2014/main" id="{2F1AF64E-8F75-42AA-8383-426D976824EB}"/>
              </a:ext>
            </a:extLst>
          </p:cNvPr>
          <p:cNvCxnSpPr>
            <a:cxnSpLocks/>
          </p:cNvCxnSpPr>
          <p:nvPr/>
        </p:nvCxnSpPr>
        <p:spPr>
          <a:xfrm>
            <a:off x="744193" y="6170068"/>
            <a:ext cx="12695582" cy="0"/>
          </a:xfrm>
          <a:prstGeom prst="line">
            <a:avLst/>
          </a:prstGeom>
          <a:ln w="28575">
            <a:solidFill>
              <a:srgbClr val="FF0040"/>
            </a:solidFill>
          </a:ln>
        </p:spPr>
        <p:style>
          <a:lnRef idx="1">
            <a:schemeClr val="accent1"/>
          </a:lnRef>
          <a:fillRef idx="0">
            <a:schemeClr val="accent1"/>
          </a:fillRef>
          <a:effectRef idx="0">
            <a:schemeClr val="accent1"/>
          </a:effectRef>
          <a:fontRef idx="minor">
            <a:schemeClr val="tx1"/>
          </a:fontRef>
        </p:style>
      </p:cxnSp>
      <p:sp>
        <p:nvSpPr>
          <p:cNvPr id="7" name="Text 0"/>
          <p:cNvSpPr/>
          <p:nvPr/>
        </p:nvSpPr>
        <p:spPr>
          <a:xfrm>
            <a:off x="731494" y="2707371"/>
            <a:ext cx="12127256" cy="4437081"/>
          </a:xfrm>
          <a:prstGeom prst="rect">
            <a:avLst/>
          </a:prstGeom>
          <a:noFill/>
          <a:ln/>
        </p:spPr>
        <p:txBody>
          <a:bodyPr wrap="square" lIns="0" tIns="0" rIns="0" bIns="0" rtlCol="0" anchor="t"/>
          <a:lstStyle/>
          <a:p>
            <a:pPr>
              <a:lnSpc>
                <a:spcPct val="80000"/>
              </a:lnSpc>
            </a:pPr>
            <a:r>
              <a:rPr lang="ru-RU" sz="5400" dirty="0">
                <a:solidFill>
                  <a:srgbClr val="FF0040"/>
                </a:solidFill>
                <a:latin typeface="Arial" panose="020B0604020202020204" pitchFamily="34" charset="0"/>
                <a:ea typeface="TT Norms Regular" pitchFamily="34" charset="-122"/>
                <a:cs typeface="Arial" panose="020B0604020202020204" pitchFamily="34" charset="0"/>
              </a:rPr>
              <a:t>ПРОИЗВОДСТВЕННАЯ (ПРАВОПРИМЕНИТЕЛЬНАЯ) ПРАКТИКА</a:t>
            </a:r>
          </a:p>
          <a:p>
            <a:pPr>
              <a:lnSpc>
                <a:spcPct val="80000"/>
              </a:lnSpc>
            </a:pPr>
            <a:endParaRPr lang="ru-RU" sz="5400" dirty="0">
              <a:solidFill>
                <a:srgbClr val="FF0040"/>
              </a:solidFill>
              <a:latin typeface="Arial" panose="020B0604020202020204" pitchFamily="34" charset="0"/>
              <a:ea typeface="TT Norms Regular" pitchFamily="34" charset="-122"/>
              <a:cs typeface="Arial" panose="020B0604020202020204" pitchFamily="34" charset="0"/>
            </a:endParaRPr>
          </a:p>
          <a:p>
            <a:pPr>
              <a:lnSpc>
                <a:spcPct val="80000"/>
              </a:lnSpc>
            </a:pPr>
            <a:r>
              <a:rPr lang="ru-RU" sz="5400" dirty="0">
                <a:solidFill>
                  <a:srgbClr val="FF0040"/>
                </a:solidFill>
                <a:latin typeface="Arial" panose="020B0604020202020204" pitchFamily="34" charset="0"/>
                <a:ea typeface="TT Norms Regular" pitchFamily="34" charset="-122"/>
                <a:cs typeface="Arial" panose="020B0604020202020204" pitchFamily="34" charset="0"/>
              </a:rPr>
              <a:t>Тема (кейс  № 5)</a:t>
            </a:r>
          </a:p>
        </p:txBody>
      </p:sp>
      <p:sp>
        <p:nvSpPr>
          <p:cNvPr id="8" name="Text 1"/>
          <p:cNvSpPr/>
          <p:nvPr/>
        </p:nvSpPr>
        <p:spPr>
          <a:xfrm>
            <a:off x="1321787" y="6409236"/>
            <a:ext cx="10374913" cy="794420"/>
          </a:xfrm>
          <a:prstGeom prst="rect">
            <a:avLst/>
          </a:prstGeom>
          <a:noFill/>
          <a:ln/>
        </p:spPr>
        <p:txBody>
          <a:bodyPr wrap="square" lIns="0" tIns="0" rIns="0" bIns="0" rtlCol="0" anchor="t"/>
          <a:lstStyle/>
          <a:p>
            <a:r>
              <a:rPr lang="ru-RU" sz="2500" dirty="0">
                <a:latin typeface="Arial" panose="020B0604020202020204" pitchFamily="34" charset="0"/>
                <a:cs typeface="Arial" panose="020B0604020202020204" pitchFamily="34" charset="0"/>
              </a:rPr>
              <a:t>Обучающийся: </a:t>
            </a:r>
            <a:r>
              <a:rPr lang="ru-RU" sz="2500" dirty="0" err="1">
                <a:latin typeface="Arial" panose="020B0604020202020204" pitchFamily="34" charset="0"/>
                <a:cs typeface="Arial" panose="020B0604020202020204" pitchFamily="34" charset="0"/>
              </a:rPr>
              <a:t>Шайдецкий</a:t>
            </a:r>
            <a:r>
              <a:rPr lang="ru-RU" sz="2500" dirty="0">
                <a:latin typeface="Arial" panose="020B0604020202020204" pitchFamily="34" charset="0"/>
                <a:cs typeface="Arial" panose="020B0604020202020204" pitchFamily="34" charset="0"/>
              </a:rPr>
              <a:t> Денис Геннадьевич</a:t>
            </a:r>
          </a:p>
        </p:txBody>
      </p:sp>
      <p:pic>
        <p:nvPicPr>
          <p:cNvPr id="10" name="Image 4" descr="preencoded.png"/>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731494" y="6525258"/>
            <a:ext cx="363457" cy="363513"/>
          </a:xfrm>
          <a:prstGeom prst="rect">
            <a:avLst/>
          </a:prstGeom>
        </p:spPr>
      </p:pic>
      <p:sp>
        <p:nvSpPr>
          <p:cNvPr id="9" name="Freeform 5"/>
          <p:cNvSpPr>
            <a:spLocks/>
          </p:cNvSpPr>
          <p:nvPr/>
        </p:nvSpPr>
        <p:spPr bwMode="auto">
          <a:xfrm>
            <a:off x="10235821" y="0"/>
            <a:ext cx="3203954" cy="6170068"/>
          </a:xfrm>
          <a:custGeom>
            <a:avLst/>
            <a:gdLst>
              <a:gd name="T0" fmla="*/ 1549 w 1549"/>
              <a:gd name="T1" fmla="*/ 2031 h 3034"/>
              <a:gd name="T2" fmla="*/ 1049 w 1549"/>
              <a:gd name="T3" fmla="*/ 1517 h 3034"/>
              <a:gd name="T4" fmla="*/ 1549 w 1549"/>
              <a:gd name="T5" fmla="*/ 1003 h 3034"/>
              <a:gd name="T6" fmla="*/ 1549 w 1549"/>
              <a:gd name="T7" fmla="*/ 0 h 3034"/>
              <a:gd name="T8" fmla="*/ 0 w 1549"/>
              <a:gd name="T9" fmla="*/ 1517 h 3034"/>
              <a:gd name="T10" fmla="*/ 1549 w 1549"/>
              <a:gd name="T11" fmla="*/ 3034 h 3034"/>
              <a:gd name="T12" fmla="*/ 1549 w 1549"/>
              <a:gd name="T13" fmla="*/ 2031 h 3034"/>
            </a:gdLst>
            <a:ahLst/>
            <a:cxnLst>
              <a:cxn ang="0">
                <a:pos x="T0" y="T1"/>
              </a:cxn>
              <a:cxn ang="0">
                <a:pos x="T2" y="T3"/>
              </a:cxn>
              <a:cxn ang="0">
                <a:pos x="T4" y="T5"/>
              </a:cxn>
              <a:cxn ang="0">
                <a:pos x="T6" y="T7"/>
              </a:cxn>
              <a:cxn ang="0">
                <a:pos x="T8" y="T9"/>
              </a:cxn>
              <a:cxn ang="0">
                <a:pos x="T10" y="T11"/>
              </a:cxn>
              <a:cxn ang="0">
                <a:pos x="T12" y="T13"/>
              </a:cxn>
            </a:cxnLst>
            <a:rect l="0" t="0" r="r" b="b"/>
            <a:pathLst>
              <a:path w="1549" h="3034">
                <a:moveTo>
                  <a:pt x="1549" y="2031"/>
                </a:moveTo>
                <a:lnTo>
                  <a:pt x="1049" y="1517"/>
                </a:lnTo>
                <a:lnTo>
                  <a:pt x="1549" y="1003"/>
                </a:lnTo>
                <a:lnTo>
                  <a:pt x="1549" y="0"/>
                </a:lnTo>
                <a:lnTo>
                  <a:pt x="0" y="1517"/>
                </a:lnTo>
                <a:lnTo>
                  <a:pt x="1549" y="3034"/>
                </a:lnTo>
                <a:lnTo>
                  <a:pt x="1549" y="2031"/>
                </a:lnTo>
                <a:close/>
              </a:path>
            </a:pathLst>
          </a:custGeom>
          <a:noFill/>
          <a:ln w="6350">
            <a:solidFill>
              <a:srgbClr val="FF0040"/>
            </a:solidFill>
          </a:ln>
        </p:spPr>
        <p:txBody>
          <a:bodyPr vert="horz" wrap="square" lIns="91440" tIns="45720" rIns="91440" bIns="45720" numCol="1" anchor="t" anchorCtr="0" compatLnSpc="1">
            <a:prstTxWarp prst="textNoShape">
              <a:avLst/>
            </a:prstTxWarp>
          </a:bodyPr>
          <a:lstStyle/>
          <a:p>
            <a:endParaRPr lang="ru-RU"/>
          </a:p>
        </p:txBody>
      </p:sp>
      <p:sp>
        <p:nvSpPr>
          <p:cNvPr id="3" name="Прямоугольник 2"/>
          <p:cNvSpPr/>
          <p:nvPr/>
        </p:nvSpPr>
        <p:spPr>
          <a:xfrm>
            <a:off x="731494" y="1117350"/>
            <a:ext cx="6718300" cy="646331"/>
          </a:xfrm>
          <a:prstGeom prst="rect">
            <a:avLst/>
          </a:prstGeom>
        </p:spPr>
        <p:txBody>
          <a:bodyPr>
            <a:spAutoFit/>
          </a:bodyPr>
          <a:lstStyle/>
          <a:p>
            <a:r>
              <a:rPr lang="ru-RU" dirty="0">
                <a:latin typeface="Arial" panose="020B0604020202020204" pitchFamily="34" charset="0"/>
                <a:cs typeface="Arial" panose="020B0604020202020204" pitchFamily="34" charset="0"/>
              </a:rPr>
              <a:t>Направление: 40.03.01 Юриспруденция</a:t>
            </a:r>
          </a:p>
          <a:p>
            <a:r>
              <a:rPr lang="ru-RU" dirty="0">
                <a:latin typeface="Arial" panose="020B0604020202020204" pitchFamily="34" charset="0"/>
                <a:cs typeface="Arial" panose="020B0604020202020204" pitchFamily="34" charset="0"/>
              </a:rPr>
              <a:t>Профиль: уголовно-правовой</a:t>
            </a:r>
          </a:p>
        </p:txBody>
      </p:sp>
      <p:pic>
        <p:nvPicPr>
          <p:cNvPr id="11" name="Рисунок 10">
            <a:extLst>
              <a:ext uri="{FF2B5EF4-FFF2-40B4-BE49-F238E27FC236}">
                <a16:creationId xmlns:a16="http://schemas.microsoft.com/office/drawing/2014/main" id="{8DC52F14-32C5-4804-973F-5DCC6D62A3E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4227611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400" kern="1200" spc="0" dirty="0">
                <a:solidFill>
                  <a:srgbClr val="FF0040"/>
                </a:solidFill>
                <a:latin typeface="Arial" panose="020B0604020202020204" pitchFamily="34" charset="0"/>
                <a:cs typeface="Arial" panose="020B0604020202020204" pitchFamily="34" charset="0"/>
              </a:rPr>
              <a:t>Документирование добровольного признания</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10</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49" y="1514477"/>
            <a:ext cx="8184829" cy="5693866"/>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800" dirty="0">
                <a:latin typeface="Arial" panose="020B0604020202020204" pitchFamily="34" charset="0"/>
                <a:cs typeface="Arial" panose="020B0604020202020204" pitchFamily="34" charset="0"/>
              </a:rPr>
              <a:t>Важным элементом работы стало освоение процедуры оформления явки с повинной. В подготовленном протоколе отражены не только обстоятельства совершения кражи подозреваемым Зубовым Н. И., но и строго соблюдены требования ст. 142 УПК РФ. Профессиональное толкование норм выражается в обязательном разъяснении прав, предусмотренных ст. 51 Конституции РФ, что делает признание допустимым доказательством. Участие понятых и фиксация раскаяния гражданина закладывают базу для возможного смягчения наказания в будущем.</a:t>
            </a:r>
            <a:endParaRPr lang="ru-RU" sz="2800" dirty="0">
              <a:latin typeface="Arial" panose="020B0604020202020204" pitchFamily="34" charset="0"/>
              <a:ea typeface="Calibri" panose="020F0502020204030204" pitchFamily="34" charset="0"/>
              <a:cs typeface="Arial" panose="020B0604020202020204" pitchFamily="34" charset="0"/>
            </a:endParaRPr>
          </a:p>
        </p:txBody>
      </p:sp>
      <p:pic>
        <p:nvPicPr>
          <p:cNvPr id="5" name="Рисунок 4"/>
          <p:cNvPicPr>
            <a:picLocks noChangeAspect="1"/>
          </p:cNvPicPr>
          <p:nvPr/>
        </p:nvPicPr>
        <p:blipFill>
          <a:blip r:embed="rId3"/>
          <a:stretch>
            <a:fillRect/>
          </a:stretch>
        </p:blipFill>
        <p:spPr>
          <a:xfrm>
            <a:off x="8911553" y="1450055"/>
            <a:ext cx="4005546" cy="5787308"/>
          </a:xfrm>
          <a:prstGeom prst="rect">
            <a:avLst/>
          </a:prstGeom>
        </p:spPr>
      </p:pic>
      <p:pic>
        <p:nvPicPr>
          <p:cNvPr id="7" name="Рисунок 6">
            <a:extLst>
              <a:ext uri="{FF2B5EF4-FFF2-40B4-BE49-F238E27FC236}">
                <a16:creationId xmlns:a16="http://schemas.microsoft.com/office/drawing/2014/main" id="{8DC52F14-32C5-4804-973F-5DCC6D62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0184829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800" kern="1200" spc="0" dirty="0">
                <a:solidFill>
                  <a:srgbClr val="FF0040"/>
                </a:solidFill>
                <a:latin typeface="Arial" panose="020B0604020202020204" pitchFamily="34" charset="0"/>
                <a:cs typeface="Arial" panose="020B0604020202020204" pitchFamily="34" charset="0"/>
              </a:rPr>
              <a:t>Специфика осмотра места происшествия</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11</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8133373" cy="550920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3200" dirty="0">
                <a:latin typeface="Arial" panose="020B0604020202020204" pitchFamily="34" charset="0"/>
                <a:cs typeface="Arial" panose="020B0604020202020204" pitchFamily="34" charset="0"/>
              </a:rPr>
              <a:t>Процессуальное закрепление следов преступления нашло отражение в проекте протокола осмотра места происшествия. В документе описана обстановка возле магазина, использование криминалистической техники и методы изъятия биоматериалов (ворса). Верное описание локации и показаний очевидцев прямо на месте события позволяет воссоздать объективную картину произошедшего.</a:t>
            </a:r>
            <a:endParaRPr lang="ru-RU" sz="3200" dirty="0">
              <a:latin typeface="Arial" panose="020B0604020202020204" pitchFamily="34" charset="0"/>
              <a:ea typeface="Calibri" panose="020F0502020204030204" pitchFamily="34" charset="0"/>
              <a:cs typeface="Arial" panose="020B0604020202020204" pitchFamily="34" charset="0"/>
            </a:endParaRPr>
          </a:p>
        </p:txBody>
      </p:sp>
      <p:pic>
        <p:nvPicPr>
          <p:cNvPr id="5" name="Рисунок 4"/>
          <p:cNvPicPr>
            <a:picLocks noChangeAspect="1"/>
          </p:cNvPicPr>
          <p:nvPr/>
        </p:nvPicPr>
        <p:blipFill>
          <a:blip r:embed="rId3"/>
          <a:stretch>
            <a:fillRect/>
          </a:stretch>
        </p:blipFill>
        <p:spPr>
          <a:xfrm>
            <a:off x="8792307" y="1276351"/>
            <a:ext cx="4124791" cy="5964288"/>
          </a:xfrm>
          <a:prstGeom prst="rect">
            <a:avLst/>
          </a:prstGeom>
        </p:spPr>
      </p:pic>
      <p:pic>
        <p:nvPicPr>
          <p:cNvPr id="7" name="Рисунок 6">
            <a:extLst>
              <a:ext uri="{FF2B5EF4-FFF2-40B4-BE49-F238E27FC236}">
                <a16:creationId xmlns:a16="http://schemas.microsoft.com/office/drawing/2014/main" id="{8DC52F14-32C5-4804-973F-5DCC6D62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963091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400" kern="1200" spc="0" dirty="0">
                <a:solidFill>
                  <a:srgbClr val="FF0040"/>
                </a:solidFill>
                <a:latin typeface="Arial" panose="020B0604020202020204" pitchFamily="34" charset="0"/>
                <a:cs typeface="Arial" panose="020B0604020202020204" pitchFamily="34" charset="0"/>
              </a:rPr>
              <a:t>Работа с вещественными доказательствами</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12</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8379558" cy="550920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3200" dirty="0">
                <a:latin typeface="Arial" panose="020B0604020202020204" pitchFamily="34" charset="0"/>
                <a:cs typeface="Arial" panose="020B0604020202020204" pitchFamily="34" charset="0"/>
              </a:rPr>
              <a:t>Завершающим этапом документирования стало постановление о приобщении вещественных доказательств. Здесь проявлена способность соотносить изъятые предметы (куртка, образцы ворса) с доказательственной базой дела. Юридическая точность в определении места хранения и назначении ответственных лиц гарантирует сохранность объектов до момента их исследования в суде.</a:t>
            </a:r>
            <a:endParaRPr lang="ru-RU" sz="4000" dirty="0">
              <a:latin typeface="Arial" panose="020B0604020202020204" pitchFamily="34" charset="0"/>
              <a:ea typeface="Calibri" panose="020F0502020204030204" pitchFamily="34" charset="0"/>
              <a:cs typeface="Arial" panose="020B0604020202020204" pitchFamily="34" charset="0"/>
            </a:endParaRPr>
          </a:p>
        </p:txBody>
      </p:sp>
      <p:pic>
        <p:nvPicPr>
          <p:cNvPr id="5" name="Рисунок 4"/>
          <p:cNvPicPr>
            <a:picLocks noChangeAspect="1"/>
          </p:cNvPicPr>
          <p:nvPr/>
        </p:nvPicPr>
        <p:blipFill>
          <a:blip r:embed="rId3"/>
          <a:stretch>
            <a:fillRect/>
          </a:stretch>
        </p:blipFill>
        <p:spPr>
          <a:xfrm>
            <a:off x="8959385" y="1536735"/>
            <a:ext cx="3957714" cy="5610139"/>
          </a:xfrm>
          <a:prstGeom prst="rect">
            <a:avLst/>
          </a:prstGeom>
        </p:spPr>
      </p:pic>
      <p:pic>
        <p:nvPicPr>
          <p:cNvPr id="7" name="Рисунок 6">
            <a:extLst>
              <a:ext uri="{FF2B5EF4-FFF2-40B4-BE49-F238E27FC236}">
                <a16:creationId xmlns:a16="http://schemas.microsoft.com/office/drawing/2014/main" id="{8DC52F14-32C5-4804-973F-5DCC6D62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891259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400" kern="1200" spc="0" dirty="0">
                <a:solidFill>
                  <a:srgbClr val="FF0040"/>
                </a:solidFill>
                <a:latin typeface="Arial" panose="020B0604020202020204" pitchFamily="34" charset="0"/>
                <a:cs typeface="Arial" panose="020B0604020202020204" pitchFamily="34" charset="0"/>
              </a:rPr>
              <a:t>Приговор № 1-204/2025 от 23 сентября 2025 г. по делу № 1-204/2025</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13</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563231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r>
              <a:rPr lang="ru-RU" sz="2800" dirty="0">
                <a:latin typeface="Arial" panose="020B0604020202020204" pitchFamily="34" charset="0"/>
                <a:cs typeface="Arial" panose="020B0604020202020204" pitchFamily="34" charset="0"/>
              </a:rPr>
              <a:t>При анализе приговора № 1-204/2025 выявлена сложность разграничения кражи с банковского счета и мошенничества. Суд обоснованно квалифицировал действия подсудимого, использовавшего чужой телефон с </a:t>
            </a:r>
            <a:r>
              <a:rPr lang="ru-RU" sz="2800" dirty="0" err="1">
                <a:latin typeface="Arial" panose="020B0604020202020204" pitchFamily="34" charset="0"/>
                <a:cs typeface="Arial" panose="020B0604020202020204" pitchFamily="34" charset="0"/>
              </a:rPr>
              <a:t>MirPay</a:t>
            </a:r>
            <a:r>
              <a:rPr lang="ru-RU" sz="2800" dirty="0">
                <a:latin typeface="Arial" panose="020B0604020202020204" pitchFamily="34" charset="0"/>
                <a:cs typeface="Arial" panose="020B0604020202020204" pitchFamily="34" charset="0"/>
              </a:rPr>
              <a:t>, по п. «г» ч. 3 ст. 158 УК РФ. Толкование опирается на отсутствие прямого обмана кассира, так как транзакция совершается техническим способом. Особое значение имеет анализ «значительного ущерба»: суд учел социальный статус потерпевшего (инвалид 1 группы), что подтверждает персонифицированный подход к оценке тяжести последствий.</a:t>
            </a:r>
          </a:p>
          <a:p>
            <a:pPr indent="450000"/>
            <a:r>
              <a:rPr lang="ru-RU" b="1" dirty="0">
                <a:latin typeface="Arial" panose="020B0604020202020204" pitchFamily="34" charset="0"/>
                <a:cs typeface="Arial" panose="020B0604020202020204" pitchFamily="34" charset="0"/>
              </a:rPr>
              <a:t>Ссылка: </a:t>
            </a:r>
            <a:r>
              <a:rPr lang="ru-RU" u="sng" dirty="0">
                <a:latin typeface="Arial" panose="020B0604020202020204" pitchFamily="34" charset="0"/>
                <a:cs typeface="Arial" panose="020B0604020202020204" pitchFamily="34" charset="0"/>
                <a:hlinkClick r:id="rId3"/>
              </a:rPr>
              <a:t>https://sudact.ru/regular/doc/QjcnSp4FPhQm/?regular-txt=%D0%9F%D0%B0%D0%B2%D0%BB%D0%BE%D0%B2%D1%81%D0%BA%D0%B8%D0%B9+%D0%9F%D0%BE%D1%81%D0%B0%D0%B4&amp;regular-case_doc=&amp;regular-lawchunkinfo=%D0%A1%D1%82%D0%B0%D1%82%D1%8C%D1%8F+158.+%D0%9A%D1%80%D0%B0%D0%B6%D0%B0%28%D0%A3%D0%9A+%D0%A0%D0%A4%29&amp;regular-date_from=&amp;regular-date_to=&amp;regular-workflow_stage=&amp;regular-court=&amp;regular-judge=&amp;_=1775059100929</a:t>
            </a:r>
            <a:endParaRPr lang="ru-RU" dirty="0">
              <a:latin typeface="Arial" panose="020B060402020202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59376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400" kern="1200" spc="0" dirty="0">
                <a:solidFill>
                  <a:srgbClr val="FF0040"/>
                </a:solidFill>
                <a:latin typeface="Arial" panose="020B0604020202020204" pitchFamily="34" charset="0"/>
                <a:cs typeface="Arial" panose="020B0604020202020204" pitchFamily="34" charset="0"/>
              </a:rPr>
              <a:t>Приговор № 1-180/2025 от 16 сентября 2025 г. по делу № 1-180/2025</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14</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5201424"/>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r>
              <a:rPr lang="ru-RU" sz="2800" dirty="0">
                <a:latin typeface="Arial" panose="020B0604020202020204" pitchFamily="34" charset="0"/>
                <a:cs typeface="Arial" panose="020B0604020202020204" pitchFamily="34" charset="0"/>
              </a:rPr>
              <a:t>Рассмотрение приговора № 1-180/2025 по ст. 256 УК РФ показало умение работать с бланкетными нормами. Суд интегрировал положения экологического законодательства для обоснования незаконности добычи рыбы электротоком. Глубокий анализ коснулся дифференциации ответственности: наличие рецидива у одного фигуранта и исключительных смягчающих обстоятельств у другого привело к разным правовым последствиям при идентичных действиях, что подчеркивает принцип справедливости наказания.</a:t>
            </a:r>
            <a:endParaRPr lang="ru-RU" sz="2800" b="1" dirty="0">
              <a:latin typeface="Arial" panose="020B0604020202020204" pitchFamily="34" charset="0"/>
              <a:cs typeface="Arial" panose="020B0604020202020204" pitchFamily="34" charset="0"/>
            </a:endParaRPr>
          </a:p>
          <a:p>
            <a:pPr indent="450000"/>
            <a:r>
              <a:rPr lang="ru-RU" b="1" dirty="0">
                <a:latin typeface="Arial" panose="020B0604020202020204" pitchFamily="34" charset="0"/>
                <a:cs typeface="Arial" panose="020B0604020202020204" pitchFamily="34" charset="0"/>
              </a:rPr>
              <a:t>Ссылка:</a:t>
            </a:r>
            <a:r>
              <a:rPr lang="ru-RU" dirty="0">
                <a:latin typeface="Arial" panose="020B0604020202020204" pitchFamily="34" charset="0"/>
                <a:cs typeface="Arial" panose="020B0604020202020204" pitchFamily="34" charset="0"/>
              </a:rPr>
              <a:t> </a:t>
            </a:r>
            <a:r>
              <a:rPr lang="ru-RU" u="sng" dirty="0">
                <a:latin typeface="Arial" panose="020B0604020202020204" pitchFamily="34" charset="0"/>
                <a:cs typeface="Arial" panose="020B0604020202020204" pitchFamily="34" charset="0"/>
                <a:hlinkClick r:id="rId3"/>
              </a:rPr>
              <a:t>https://sudact.ru/regular/doc/meP10Zh4KhUu/?regular-txt=%D0%9F%D0%B0%D0%B2%D0%BB%D0%BE%D0%B2%D1%81%D0%BA%D0%B8%D0%B9+%D0%9F%D0%BE%D1%81%D0%B0%D0%B4&amp;regular-case_doc=&amp;regular-lawchunkinfo=%D0%A1%D1%82%D0%B0%D1%82%D1%8C%D1%8F+158.+%D0%9A%D1%80%D0%B0%D0%B6%D0%B0%28%D0%A3%D0%9A+%D0%A0%D0%A4%29&amp;regular-date_from=&amp;regular-date_to=&amp;regular-workflow_stage=&amp;regular-court=&amp;regular-judge=&amp;_=1775059100929</a:t>
            </a:r>
            <a:endParaRPr lang="ru-RU" u="sng" dirty="0">
              <a:latin typeface="Arial" panose="020B060402020202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36365624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5400" kern="1200" spc="0" dirty="0">
                <a:solidFill>
                  <a:srgbClr val="FF0040"/>
                </a:solidFill>
                <a:latin typeface="Arial" panose="020B0604020202020204" pitchFamily="34" charset="0"/>
                <a:cs typeface="Arial" panose="020B0604020202020204" pitchFamily="34" charset="0"/>
              </a:rPr>
              <a:t>Интерпретация институтов смягчения наказания</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15</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563231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3600" dirty="0">
                <a:latin typeface="Arial" panose="020B0604020202020204" pitchFamily="34" charset="0"/>
                <a:cs typeface="Arial" panose="020B0604020202020204" pitchFamily="34" charset="0"/>
              </a:rPr>
              <a:t>В обоих изученных кейсах ключевым элементом стало применение ст. 73 УК РФ об условном осуждении. Юридический интерес представляет мотивировка судов: если в деле о хищении приоритет отдан состоянию здоровья виновного, то в деле о браконьерстве – признанию им вины и активному содействию следствию. Анализ данных актов подтверждает, что судебная система ориентирована на </a:t>
            </a:r>
            <a:r>
              <a:rPr lang="ru-RU" sz="3600" dirty="0" err="1">
                <a:latin typeface="Arial" panose="020B0604020202020204" pitchFamily="34" charset="0"/>
                <a:cs typeface="Arial" panose="020B0604020202020204" pitchFamily="34" charset="0"/>
              </a:rPr>
              <a:t>гуманизацию</a:t>
            </a:r>
            <a:r>
              <a:rPr lang="ru-RU" sz="3600" dirty="0">
                <a:latin typeface="Arial" panose="020B0604020202020204" pitchFamily="34" charset="0"/>
                <a:cs typeface="Arial" panose="020B0604020202020204" pitchFamily="34" charset="0"/>
              </a:rPr>
              <a:t> наказания для лиц, впервые преступивших закон и стремящихся загладить вред.</a:t>
            </a:r>
            <a:endParaRPr lang="ru-RU" sz="4400" dirty="0">
              <a:latin typeface="Arial" panose="020B0604020202020204" pitchFamily="34" charset="0"/>
              <a:ea typeface="Calibri" panose="020F050202020403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3348591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6000" kern="1200" spc="0" dirty="0">
                <a:solidFill>
                  <a:srgbClr val="FF0040"/>
                </a:solidFill>
                <a:latin typeface="Arial" panose="020B0604020202020204" pitchFamily="34" charset="0"/>
                <a:cs typeface="Arial" panose="020B0604020202020204" pitchFamily="34" charset="0"/>
              </a:rPr>
              <a:t>Заключение</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16</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5262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800" dirty="0">
                <a:latin typeface="Arial" panose="020B0604020202020204" pitchFamily="34" charset="0"/>
                <a:cs typeface="Arial" panose="020B0604020202020204" pitchFamily="34" charset="0"/>
              </a:rPr>
              <a:t>Итогом практики стало полное освоение организационной модели функционирования территориального органа МВД и закрепление навыков профессионального толкования норм уголовного права. Анализ деятельности МО МВД России «Павлово-Посадский» позволяет сделать вывод о высокой степени регламентации всех процессов, что является залогом защиты прав граждан. Самостоятельное составление процессуальных проектов подтвердило готовность к решению сложных юридических задач. Умение анализировать современные судебные решения по делам о высокотехнологичных хищениях и экологических преступлениях свидетельствует о формировании профессионального правосознания, необходимого для дальнейшей работы в правоохранительной сфере.</a:t>
            </a:r>
            <a:endParaRPr lang="ru-RU" sz="3600" dirty="0">
              <a:latin typeface="Arial" panose="020B0604020202020204" pitchFamily="34" charset="0"/>
              <a:ea typeface="Calibri" panose="020F050202020403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6957862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6000" kern="1200" spc="0" dirty="0">
                <a:solidFill>
                  <a:srgbClr val="FF0040"/>
                </a:solidFill>
                <a:latin typeface="Arial" panose="020B0604020202020204" pitchFamily="34" charset="0"/>
                <a:cs typeface="Arial" panose="020B0604020202020204" pitchFamily="34" charset="0"/>
              </a:rPr>
              <a:t>Спасибо за внимание!</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17</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8008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6000" kern="1200" spc="0" dirty="0">
                <a:solidFill>
                  <a:srgbClr val="FF0040"/>
                </a:solidFill>
                <a:latin typeface="Arial" panose="020B0604020202020204" pitchFamily="34" charset="0"/>
                <a:cs typeface="Arial" panose="020B0604020202020204" pitchFamily="34" charset="0"/>
              </a:rPr>
              <a:t>Введение</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2</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5262979"/>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400" b="1" dirty="0">
                <a:latin typeface="Arial" panose="020B0604020202020204" pitchFamily="34" charset="0"/>
                <a:ea typeface="Calibri" panose="020F0502020204030204" pitchFamily="34" charset="0"/>
                <a:cs typeface="Arial" panose="020B0604020202020204" pitchFamily="34" charset="0"/>
              </a:rPr>
              <a:t>Актуальность работы </a:t>
            </a:r>
            <a:r>
              <a:rPr lang="ru-RU" sz="2400" dirty="0">
                <a:latin typeface="Arial" panose="020B0604020202020204" pitchFamily="34" charset="0"/>
                <a:ea typeface="Calibri" panose="020F0502020204030204" pitchFamily="34" charset="0"/>
                <a:cs typeface="Arial" panose="020B0604020202020204" pitchFamily="34" charset="0"/>
              </a:rPr>
              <a:t>обусловлена необходимостью интеграции теоретических знаний о нормах уголовного и уголовно-процессуального права в реальную правоприменительную деятельность органов внутренних дел.</a:t>
            </a:r>
          </a:p>
          <a:p>
            <a:pPr indent="450000" algn="just">
              <a:spcAft>
                <a:spcPts val="0"/>
              </a:spcAft>
            </a:pPr>
            <a:r>
              <a:rPr lang="ru-RU" sz="2400" b="1" dirty="0">
                <a:latin typeface="Arial" panose="020B0604020202020204" pitchFamily="34" charset="0"/>
                <a:ea typeface="Calibri" panose="020F0502020204030204" pitchFamily="34" charset="0"/>
                <a:cs typeface="Arial" panose="020B0604020202020204" pitchFamily="34" charset="0"/>
              </a:rPr>
              <a:t>Целью практики </a:t>
            </a:r>
            <a:r>
              <a:rPr lang="ru-RU" sz="2400" dirty="0">
                <a:latin typeface="Arial" panose="020B0604020202020204" pitchFamily="34" charset="0"/>
                <a:ea typeface="Calibri" panose="020F0502020204030204" pitchFamily="34" charset="0"/>
                <a:cs typeface="Arial" panose="020B0604020202020204" pitchFamily="34" charset="0"/>
              </a:rPr>
              <a:t>выступает изучение организационных и правовых основ функционирования МВД, а также закрепление навыков работы с процессуальной документацией.</a:t>
            </a:r>
          </a:p>
          <a:p>
            <a:pPr indent="450000" algn="just">
              <a:spcAft>
                <a:spcPts val="0"/>
              </a:spcAft>
            </a:pPr>
            <a:r>
              <a:rPr lang="ru-RU" sz="2400" b="1" dirty="0">
                <a:latin typeface="Arial" panose="020B0604020202020204" pitchFamily="34" charset="0"/>
                <a:ea typeface="Calibri" panose="020F0502020204030204" pitchFamily="34" charset="0"/>
                <a:cs typeface="Arial" panose="020B0604020202020204" pitchFamily="34" charset="0"/>
              </a:rPr>
              <a:t>Основные задачи </a:t>
            </a:r>
            <a:r>
              <a:rPr lang="ru-RU" sz="2400" dirty="0">
                <a:latin typeface="Arial" panose="020B0604020202020204" pitchFamily="34" charset="0"/>
                <a:ea typeface="Calibri" panose="020F0502020204030204" pitchFamily="34" charset="0"/>
                <a:cs typeface="Arial" panose="020B0604020202020204" pitchFamily="34" charset="0"/>
              </a:rPr>
              <a:t>включают анализ нормативной базы МО МВД России «Павлово-Посадский», изучение структуры органа и участие в подготовке проектов юридических актов.</a:t>
            </a:r>
          </a:p>
          <a:p>
            <a:pPr indent="450000" algn="just">
              <a:spcAft>
                <a:spcPts val="0"/>
              </a:spcAft>
            </a:pPr>
            <a:r>
              <a:rPr lang="ru-RU" sz="2400" b="1" dirty="0">
                <a:latin typeface="Arial" panose="020B0604020202020204" pitchFamily="34" charset="0"/>
                <a:ea typeface="Calibri" panose="020F0502020204030204" pitchFamily="34" charset="0"/>
                <a:cs typeface="Arial" panose="020B0604020202020204" pitchFamily="34" charset="0"/>
              </a:rPr>
              <a:t>Объектом исследования </a:t>
            </a:r>
            <a:r>
              <a:rPr lang="ru-RU" sz="2400" dirty="0">
                <a:latin typeface="Arial" panose="020B0604020202020204" pitchFamily="34" charset="0"/>
                <a:ea typeface="Calibri" panose="020F0502020204030204" pitchFamily="34" charset="0"/>
                <a:cs typeface="Arial" panose="020B0604020202020204" pitchFamily="34" charset="0"/>
              </a:rPr>
              <a:t>являются общественные отношения, возникающие в сфере обеспечения правопорядка, а предметом – нормы права и локальные акты, регулирующие деятельность полиции.</a:t>
            </a:r>
          </a:p>
          <a:p>
            <a:pPr indent="450000" algn="just">
              <a:spcAft>
                <a:spcPts val="0"/>
              </a:spcAft>
            </a:pPr>
            <a:r>
              <a:rPr lang="ru-RU" sz="2400" b="1" dirty="0">
                <a:latin typeface="Arial" panose="020B0604020202020204" pitchFamily="34" charset="0"/>
                <a:ea typeface="Calibri" panose="020F0502020204030204" pitchFamily="34" charset="0"/>
                <a:cs typeface="Arial" panose="020B0604020202020204" pitchFamily="34" charset="0"/>
              </a:rPr>
              <a:t>Методологическую основу </a:t>
            </a:r>
            <a:r>
              <a:rPr lang="ru-RU" sz="2400" dirty="0">
                <a:latin typeface="Arial" panose="020B0604020202020204" pitchFamily="34" charset="0"/>
                <a:ea typeface="Calibri" panose="020F0502020204030204" pitchFamily="34" charset="0"/>
                <a:cs typeface="Arial" panose="020B0604020202020204" pitchFamily="34" charset="0"/>
              </a:rPr>
              <a:t>составили формально-юридический метод, системный анализ и метод правового моделирования.</a:t>
            </a: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02633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6000" kern="1200" spc="0" dirty="0">
                <a:solidFill>
                  <a:srgbClr val="FF0040"/>
                </a:solidFill>
                <a:latin typeface="Arial" panose="020B0604020202020204" pitchFamily="34" charset="0"/>
                <a:cs typeface="Arial" panose="020B0604020202020204" pitchFamily="34" charset="0"/>
              </a:rPr>
              <a:t>Правовые основы работы отдела</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3</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4893647"/>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400" dirty="0">
                <a:latin typeface="Arial" panose="020B0604020202020204" pitchFamily="34" charset="0"/>
                <a:cs typeface="Arial" panose="020B0604020202020204" pitchFamily="34" charset="0"/>
              </a:rPr>
              <a:t>Практика проходила в Межмуниципальном отделе МВД России Павлово-Посадский Главного управления МВД России по Московской области.</a:t>
            </a:r>
            <a:endParaRPr lang="ru-RU" sz="2400" dirty="0">
              <a:latin typeface="Arial" panose="020B0604020202020204" pitchFamily="34" charset="0"/>
              <a:ea typeface="Calibri" panose="020F0502020204030204" pitchFamily="34" charset="0"/>
              <a:cs typeface="Arial" panose="020B0604020202020204" pitchFamily="34" charset="0"/>
            </a:endParaRPr>
          </a:p>
          <a:p>
            <a:pPr indent="450000" algn="just">
              <a:spcAft>
                <a:spcPts val="0"/>
              </a:spcAft>
            </a:pPr>
            <a:r>
              <a:rPr lang="ru-RU" sz="2400" dirty="0">
                <a:latin typeface="Arial" panose="020B0604020202020204" pitchFamily="34" charset="0"/>
                <a:cs typeface="Arial" panose="020B0604020202020204" pitchFamily="34" charset="0"/>
              </a:rPr>
              <a:t>Деятельность МО МВД России «Павлово-Посадский» базируется на иерархичной системе нормативных актов, где главное место занимает Конституция РФ, определяющая границы государственного принуждения и приоритет прав личности. Фундаментальным регулятором выступает Федеральный закон «О полиции», который детерминирует полномочия сотрудников и основные принципы их взаимодействия с обществом. В уголовно-правовой сфере ключевыми инструментами являются УК РФ, устанавливающий признаки преступных деяний, и УПК РФ, жестко регламентирующий процедуру предварительного расследования. Служебные отношения внутри коллектива и статус сотрудников определяются специализированным законом о службе в органах внутренних дел (№ 342-ФЗ), что обеспечивает дисциплину и соблюдение этических норм.</a:t>
            </a:r>
            <a:endParaRPr lang="ru-RU" sz="2400" b="1" dirty="0">
              <a:latin typeface="Arial" panose="020B0604020202020204" pitchFamily="34" charset="0"/>
              <a:ea typeface="Calibri" panose="020F050202020403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8274904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800" kern="1200" spc="0" dirty="0">
                <a:solidFill>
                  <a:srgbClr val="FF0040"/>
                </a:solidFill>
                <a:latin typeface="Arial" panose="020B0604020202020204" pitchFamily="34" charset="0"/>
                <a:cs typeface="Arial" panose="020B0604020202020204" pitchFamily="34" charset="0"/>
              </a:rPr>
              <a:t>Роль административного законодательства</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4</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550920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3200" dirty="0">
                <a:latin typeface="Arial" panose="020B0604020202020204" pitchFamily="34" charset="0"/>
                <a:cs typeface="Arial" panose="020B0604020202020204" pitchFamily="34" charset="0"/>
              </a:rPr>
              <a:t>Помимо уголовного блока, существенный объем работы отдела связан с применением Кодекса об административных правонарушениях (КоАП РФ). Данный акт позволяет оперативно пресекать антиобщественные проявления, не достигающие уровня уголовной ответственности, но создающие угрозу безопасности. Сотрудники различных подразделений, от Госавтоинспекции до участковых уполномоченных, опираются на ст. 23.3 КоАП РФ при реализации своих </a:t>
            </a:r>
            <a:r>
              <a:rPr lang="ru-RU" sz="3200" dirty="0" err="1">
                <a:latin typeface="Arial" panose="020B0604020202020204" pitchFamily="34" charset="0"/>
                <a:cs typeface="Arial" panose="020B0604020202020204" pitchFamily="34" charset="0"/>
              </a:rPr>
              <a:t>юрисдикционных</a:t>
            </a:r>
            <a:r>
              <a:rPr lang="ru-RU" sz="3200" dirty="0">
                <a:latin typeface="Arial" panose="020B0604020202020204" pitchFamily="34" charset="0"/>
                <a:cs typeface="Arial" panose="020B0604020202020204" pitchFamily="34" charset="0"/>
              </a:rPr>
              <a:t> полномочий, что обеспечивает комплексный подход к защите прав граждан и поддержанию стабильности на обслуживаемой территории города Павловский Посад.</a:t>
            </a:r>
            <a:endParaRPr lang="ru-RU" sz="4000" dirty="0">
              <a:latin typeface="Arial" panose="020B0604020202020204" pitchFamily="34" charset="0"/>
              <a:ea typeface="Calibri" panose="020F050202020403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784543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800" kern="1200" spc="0" dirty="0">
                <a:solidFill>
                  <a:srgbClr val="FF0040"/>
                </a:solidFill>
                <a:latin typeface="Arial" panose="020B0604020202020204" pitchFamily="34" charset="0"/>
                <a:cs typeface="Arial" panose="020B0604020202020204" pitchFamily="34" charset="0"/>
              </a:rPr>
              <a:t>Локальное регулирование и регламенты</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5</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48320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800" dirty="0">
                <a:latin typeface="Arial" panose="020B0604020202020204" pitchFamily="34" charset="0"/>
                <a:cs typeface="Arial" panose="020B0604020202020204" pitchFamily="34" charset="0"/>
              </a:rPr>
              <a:t>Для адаптации федеральных норм к местным условиям в отделе действует система локальных актов. Инструкции по делопроизводству унифицируют документооборот, предотвращая утрату оперативной информации. Распоряжения начальника отдела о распределении обязанностей между заместителями позволяют избежать дублирования функций и четко разграничить зоны ответственности между следствием, дознанием и оперативным блоком. Особое значение имеет регламент взаимодействия дежурной части и следственно-оперативных групп, который минимизирует время реагирования на сообщения о преступлениях, что напрямую влияет на эффективность раскрытия преступлений по «горячим следам».</a:t>
            </a:r>
            <a:endParaRPr lang="ru-RU" sz="3600" dirty="0">
              <a:latin typeface="Arial" panose="020B0604020202020204" pitchFamily="34" charset="0"/>
              <a:ea typeface="Calibri" panose="020F050202020403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5004279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800" kern="1200" spc="0" dirty="0">
                <a:solidFill>
                  <a:srgbClr val="FF0040"/>
                </a:solidFill>
                <a:latin typeface="Arial" panose="020B0604020202020204" pitchFamily="34" charset="0"/>
                <a:cs typeface="Arial" panose="020B0604020202020204" pitchFamily="34" charset="0"/>
              </a:rPr>
              <a:t>Организационный профиль учреждения</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6</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49" y="1514477"/>
            <a:ext cx="7834435" cy="563231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400" dirty="0">
                <a:latin typeface="Arial" panose="020B0604020202020204" pitchFamily="34" charset="0"/>
                <a:cs typeface="Arial" panose="020B0604020202020204" pitchFamily="34" charset="0"/>
              </a:rPr>
              <a:t>Межмуниципальный отдел МВД России «Павлово-Посадский» функционирует как федеральное государственное казённое учреждение под эгидой ГУ МВД по Московской области. Организация имеет статус юридического лица с соответствующими реквизитами (ИНН, ОГРН), что позволяет ей выступать участником гражданских и трудовых правоотношений. Руководство отделом осуществляется на принципах единоначалия, что необходимо для мобильности силового ведомства. Основная миссия учреждения заключается не только в репрессивном воздействии на преступность, но и в реализации сервисной функции государства по охране собственности и безопасности жителей округа.</a:t>
            </a:r>
            <a:endParaRPr lang="ru-RU" sz="32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6" name="Схема 5"/>
          <p:cNvGraphicFramePr/>
          <p:nvPr>
            <p:extLst>
              <p:ext uri="{D42A27DB-BD31-4B8C-83A1-F6EECF244321}">
                <p14:modId xmlns:p14="http://schemas.microsoft.com/office/powerpoint/2010/main" val="2464862110"/>
              </p:ext>
            </p:extLst>
          </p:nvPr>
        </p:nvGraphicFramePr>
        <p:xfrm>
          <a:off x="8405446" y="1457327"/>
          <a:ext cx="4668640" cy="48731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Прямоугольник 2"/>
          <p:cNvSpPr/>
          <p:nvPr/>
        </p:nvSpPr>
        <p:spPr>
          <a:xfrm>
            <a:off x="8405445" y="6614405"/>
            <a:ext cx="4825627" cy="64633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ru-RU" b="1" dirty="0">
                <a:latin typeface="Arial" panose="020B0604020202020204" pitchFamily="34" charset="0"/>
                <a:ea typeface="Calibri" panose="020F0502020204030204" pitchFamily="34" charset="0"/>
                <a:cs typeface="Arial" panose="020B0604020202020204" pitchFamily="34" charset="0"/>
              </a:rPr>
              <a:t>Организационная структура МО МВД России «Павлово-Посадский»</a:t>
            </a:r>
            <a:endParaRPr lang="ru-RU" b="1" dirty="0">
              <a:latin typeface="Arial" panose="020B0604020202020204" pitchFamily="34" charset="0"/>
              <a:cs typeface="Arial" panose="020B0604020202020204" pitchFamily="34" charset="0"/>
            </a:endParaRPr>
          </a:p>
        </p:txBody>
      </p:sp>
      <p:pic>
        <p:nvPicPr>
          <p:cNvPr id="8" name="Рисунок 7">
            <a:extLst>
              <a:ext uri="{FF2B5EF4-FFF2-40B4-BE49-F238E27FC236}">
                <a16:creationId xmlns:a16="http://schemas.microsoft.com/office/drawing/2014/main" id="{8DC52F14-32C5-4804-973F-5DCC6D62A3E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3455478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400" kern="1200" spc="0" dirty="0">
                <a:solidFill>
                  <a:srgbClr val="FF0040"/>
                </a:solidFill>
                <a:latin typeface="Arial" panose="020B0604020202020204" pitchFamily="34" charset="0"/>
                <a:cs typeface="Arial" panose="020B0604020202020204" pitchFamily="34" charset="0"/>
              </a:rPr>
              <a:t>Функциональное наполнение подразделений</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7</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8115788" cy="563231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400" dirty="0">
                <a:latin typeface="Arial" panose="020B0604020202020204" pitchFamily="34" charset="0"/>
                <a:cs typeface="Arial" panose="020B0604020202020204" pitchFamily="34" charset="0"/>
              </a:rPr>
              <a:t>Структура отдела включает специализированные блоки, каждый из которых ориентирован на защиту определенных прав граждан. Дежурная часть является входным звеном, гарантирующим доступ к правосудию. Оперативные подразделения (</a:t>
            </a:r>
            <a:r>
              <a:rPr lang="ru-RU" sz="2400" dirty="0" err="1">
                <a:latin typeface="Arial" panose="020B0604020202020204" pitchFamily="34" charset="0"/>
                <a:cs typeface="Arial" panose="020B0604020202020204" pitchFamily="34" charset="0"/>
              </a:rPr>
              <a:t>ОЭБиПК</a:t>
            </a:r>
            <a:r>
              <a:rPr lang="ru-RU" sz="2400" dirty="0">
                <a:latin typeface="Arial" panose="020B0604020202020204" pitchFamily="34" charset="0"/>
                <a:cs typeface="Arial" panose="020B0604020202020204" pitchFamily="34" charset="0"/>
              </a:rPr>
              <a:t>, ОКОН) осуществляют негласную работу по выявлению латентных угроз. Блок охраны общественного порядка, включающий ППС и участковых, сфокусирован на профилактике и непосредственном патрулировании. Следствие и дознание образуют процессуальное ядро, трансформируя результаты оперативной работы в доказательную базу для судебного разбирательства. Такая специализация обеспечивает глубокую проработку каждого направления правоохранительной деятельности.</a:t>
            </a:r>
            <a:endParaRPr lang="ru-RU" sz="3200" dirty="0">
              <a:latin typeface="Arial" panose="020B0604020202020204" pitchFamily="34" charset="0"/>
              <a:ea typeface="Calibri" panose="020F0502020204030204" pitchFamily="34" charset="0"/>
              <a:cs typeface="Arial" panose="020B0604020202020204" pitchFamily="34" charset="0"/>
            </a:endParaRPr>
          </a:p>
        </p:txBody>
      </p:sp>
      <p:graphicFrame>
        <p:nvGraphicFramePr>
          <p:cNvPr id="3" name="Схема 2"/>
          <p:cNvGraphicFramePr/>
          <p:nvPr>
            <p:extLst>
              <p:ext uri="{D42A27DB-BD31-4B8C-83A1-F6EECF244321}">
                <p14:modId xmlns:p14="http://schemas.microsoft.com/office/powerpoint/2010/main" val="938955130"/>
              </p:ext>
            </p:extLst>
          </p:nvPr>
        </p:nvGraphicFramePr>
        <p:xfrm>
          <a:off x="8651631" y="1423988"/>
          <a:ext cx="4579443" cy="59732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Рисунок 6">
            <a:extLst>
              <a:ext uri="{FF2B5EF4-FFF2-40B4-BE49-F238E27FC236}">
                <a16:creationId xmlns:a16="http://schemas.microsoft.com/office/drawing/2014/main" id="{8DC52F14-32C5-4804-973F-5DCC6D62A3EB}"/>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4031244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6000" kern="1200" spc="0" dirty="0">
                <a:solidFill>
                  <a:srgbClr val="FF0040"/>
                </a:solidFill>
                <a:latin typeface="Arial" panose="020B0604020202020204" pitchFamily="34" charset="0"/>
                <a:cs typeface="Arial" panose="020B0604020202020204" pitchFamily="34" charset="0"/>
              </a:rPr>
              <a:t>Процедура обработки сообщений</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8</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12369800" cy="4832092"/>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2800" dirty="0">
                <a:latin typeface="Arial" panose="020B0604020202020204" pitchFamily="34" charset="0"/>
                <a:cs typeface="Arial" panose="020B0604020202020204" pitchFamily="34" charset="0"/>
              </a:rPr>
              <a:t>Механизм документооборота в отделе выстроен по строгому алгоритму. Начальной точкой служит регистрация заявления в Книге учета сообщений о преступлениях (КУСП), что накладывает на сотрудников жесткие временные обязательства в рамках ст. 144 УПК РФ. Взаимодействие между дежурным, оперативником и следователем в первые часы после совершения преступления документируется рапортами и поручениями. Этап проверки завершается принятием одного из ключевых решений: о возбуждении дела, об отказе или о передаче по </a:t>
            </a:r>
            <a:r>
              <a:rPr lang="ru-RU" sz="2800" dirty="0" err="1">
                <a:latin typeface="Arial" panose="020B0604020202020204" pitchFamily="34" charset="0"/>
                <a:cs typeface="Arial" panose="020B0604020202020204" pitchFamily="34" charset="0"/>
              </a:rPr>
              <a:t>подследственности</a:t>
            </a:r>
            <a:r>
              <a:rPr lang="ru-RU" sz="2800" dirty="0">
                <a:latin typeface="Arial" panose="020B0604020202020204" pitchFamily="34" charset="0"/>
                <a:cs typeface="Arial" panose="020B0604020202020204" pitchFamily="34" charset="0"/>
              </a:rPr>
              <a:t>. Четкость данной схемы минимизирует риски процессуального брака и нарушения сроков, установленных законом.</a:t>
            </a:r>
            <a:endParaRPr lang="ru-RU" sz="3600" dirty="0">
              <a:latin typeface="Arial" panose="020B0604020202020204" pitchFamily="34" charset="0"/>
              <a:ea typeface="Calibri" panose="020F0502020204030204" pitchFamily="34" charset="0"/>
              <a:cs typeface="Arial" panose="020B0604020202020204" pitchFamily="34" charset="0"/>
            </a:endParaRPr>
          </a:p>
        </p:txBody>
      </p:sp>
      <p:pic>
        <p:nvPicPr>
          <p:cNvPr id="6" name="Рисунок 5">
            <a:extLst>
              <a:ext uri="{FF2B5EF4-FFF2-40B4-BE49-F238E27FC236}">
                <a16:creationId xmlns:a16="http://schemas.microsoft.com/office/drawing/2014/main" id="{8DC52F14-32C5-4804-973F-5DCC6D62A3E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3108264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Заголовок 8">
            <a:extLst>
              <a:ext uri="{FF2B5EF4-FFF2-40B4-BE49-F238E27FC236}">
                <a16:creationId xmlns:a16="http://schemas.microsoft.com/office/drawing/2014/main" id="{B5D41CCB-F4F9-4CAC-9A70-CF227E1DA6BE}"/>
              </a:ext>
            </a:extLst>
          </p:cNvPr>
          <p:cNvSpPr txBox="1">
            <a:spLocks/>
          </p:cNvSpPr>
          <p:nvPr/>
        </p:nvSpPr>
        <p:spPr>
          <a:xfrm>
            <a:off x="412750" y="335947"/>
            <a:ext cx="12504349" cy="940403"/>
          </a:xfrm>
          <a:prstGeom prst="rect">
            <a:avLst/>
          </a:prstGeom>
        </p:spPr>
        <p:txBody>
          <a:bodyPr vert="horz" lIns="0" tIns="0" rIns="0" bIns="0" rtlCol="0" anchor="ctr">
            <a:noAutofit/>
          </a:bodyPr>
          <a:lstStyle>
            <a:lvl1pPr algn="l" defTabSz="1007943" rtl="0" eaLnBrk="1" latinLnBrk="0" hangingPunct="1">
              <a:lnSpc>
                <a:spcPct val="68000"/>
              </a:lnSpc>
              <a:spcBef>
                <a:spcPct val="0"/>
              </a:spcBef>
              <a:buNone/>
              <a:defRPr lang="ru-RU" sz="7542" b="0" i="0" kern="0" spc="-220" dirty="0">
                <a:solidFill>
                  <a:srgbClr val="000000"/>
                </a:solidFill>
                <a:latin typeface="TT Norms Regular" pitchFamily="34" charset="0"/>
                <a:ea typeface="TT Norms Regular" pitchFamily="34" charset="-122"/>
                <a:cs typeface="TT Norms Regular" pitchFamily="34" charset="-120"/>
              </a:defRPr>
            </a:lvl1pPr>
          </a:lstStyle>
          <a:p>
            <a:r>
              <a:rPr lang="ru-RU" sz="4400" kern="1200" spc="0" dirty="0">
                <a:solidFill>
                  <a:srgbClr val="FF0040"/>
                </a:solidFill>
                <a:latin typeface="Arial" panose="020B0604020202020204" pitchFamily="34" charset="0"/>
                <a:cs typeface="Arial" panose="020B0604020202020204" pitchFamily="34" charset="0"/>
              </a:rPr>
              <a:t>Процессуальное оформление кражи</a:t>
            </a:r>
          </a:p>
        </p:txBody>
      </p:sp>
      <p:sp>
        <p:nvSpPr>
          <p:cNvPr id="9" name="Номер слайда 8"/>
          <p:cNvSpPr>
            <a:spLocks noGrp="1"/>
          </p:cNvSpPr>
          <p:nvPr>
            <p:ph type="sldNum" sz="quarter" idx="12"/>
          </p:nvPr>
        </p:nvSpPr>
        <p:spPr>
          <a:xfrm>
            <a:off x="12917099" y="7237363"/>
            <a:ext cx="313974" cy="128845"/>
          </a:xfrm>
        </p:spPr>
        <p:txBody>
          <a:bodyPr/>
          <a:lstStyle/>
          <a:p>
            <a:fld id="{77D613D0-6E26-43FB-BD47-70B2F75E669A}" type="slidenum">
              <a:rPr lang="ru-RU" smtClean="0"/>
              <a:pPr/>
              <a:t>9</a:t>
            </a:fld>
            <a:endParaRPr lang="ru-RU" dirty="0"/>
          </a:p>
        </p:txBody>
      </p:sp>
      <p:cxnSp>
        <p:nvCxnSpPr>
          <p:cNvPr id="4" name="Прямая соединительная линия 3">
            <a:extLst>
              <a:ext uri="{FF2B5EF4-FFF2-40B4-BE49-F238E27FC236}">
                <a16:creationId xmlns:a16="http://schemas.microsoft.com/office/drawing/2014/main" id="{4C22805C-7D63-43C8-BD51-F4ACB8BEAA31}"/>
              </a:ext>
            </a:extLst>
          </p:cNvPr>
          <p:cNvCxnSpPr>
            <a:cxnSpLocks/>
          </p:cNvCxnSpPr>
          <p:nvPr/>
        </p:nvCxnSpPr>
        <p:spPr>
          <a:xfrm flipH="1">
            <a:off x="3314700" y="1366838"/>
            <a:ext cx="12991458" cy="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 name="Прямоугольник 1"/>
          <p:cNvSpPr/>
          <p:nvPr/>
        </p:nvSpPr>
        <p:spPr>
          <a:xfrm>
            <a:off x="412750" y="1514477"/>
            <a:ext cx="6709019" cy="507831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indent="450000" algn="just">
              <a:spcAft>
                <a:spcPts val="0"/>
              </a:spcAft>
            </a:pPr>
            <a:r>
              <a:rPr lang="ru-RU" sz="3600" dirty="0">
                <a:latin typeface="Arial" panose="020B0604020202020204" pitchFamily="34" charset="0"/>
                <a:cs typeface="Arial" panose="020B0604020202020204" pitchFamily="34" charset="0"/>
              </a:rPr>
              <a:t>В рамках практической подготовки был разработан проект постановления о возбуждении уголовного дела по факту хищения имущества (ч. 1 ст. 158 УК РФ). Документ отражает способность юриста выявлять повод и основание для начала производства.</a:t>
            </a:r>
            <a:endParaRPr lang="ru-RU" sz="6000" dirty="0">
              <a:latin typeface="Arial" panose="020B0604020202020204" pitchFamily="34" charset="0"/>
              <a:ea typeface="Calibri" panose="020F0502020204030204" pitchFamily="34" charset="0"/>
              <a:cs typeface="Arial" panose="020B0604020202020204" pitchFamily="34" charset="0"/>
            </a:endParaRPr>
          </a:p>
        </p:txBody>
      </p:sp>
      <p:pic>
        <p:nvPicPr>
          <p:cNvPr id="7" name="Рисунок 6"/>
          <p:cNvPicPr>
            <a:picLocks noChangeAspect="1"/>
          </p:cNvPicPr>
          <p:nvPr/>
        </p:nvPicPr>
        <p:blipFill>
          <a:blip r:embed="rId3"/>
          <a:stretch>
            <a:fillRect/>
          </a:stretch>
        </p:blipFill>
        <p:spPr>
          <a:xfrm>
            <a:off x="8319503" y="1435808"/>
            <a:ext cx="3964549" cy="5732585"/>
          </a:xfrm>
          <a:prstGeom prst="rect">
            <a:avLst/>
          </a:prstGeom>
        </p:spPr>
      </p:pic>
      <p:pic>
        <p:nvPicPr>
          <p:cNvPr id="8" name="Рисунок 7">
            <a:extLst>
              <a:ext uri="{FF2B5EF4-FFF2-40B4-BE49-F238E27FC236}">
                <a16:creationId xmlns:a16="http://schemas.microsoft.com/office/drawing/2014/main" id="{8DC52F14-32C5-4804-973F-5DCC6D62A3E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34173" y="189362"/>
            <a:ext cx="7971428" cy="7180952"/>
          </a:xfrm>
          <a:prstGeom prst="rect">
            <a:avLst/>
          </a:prstGeom>
        </p:spPr>
      </p:pic>
    </p:spTree>
    <p:extLst>
      <p:ext uri="{BB962C8B-B14F-4D97-AF65-F5344CB8AC3E}">
        <p14:creationId xmlns:p14="http://schemas.microsoft.com/office/powerpoint/2010/main" val="1075464777"/>
      </p:ext>
    </p:extLst>
  </p:cSld>
  <p:clrMapOvr>
    <a:masterClrMapping/>
  </p:clrMapOvr>
</p:sld>
</file>

<file path=ppt/theme/theme1.xml><?xml version="1.0" encoding="utf-8"?>
<a:theme xmlns:a="http://schemas.openxmlformats.org/drawingml/2006/main" name="Office Theme">
  <a:themeElements>
    <a:clrScheme name="Тема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Другая 1">
      <a:majorFont>
        <a:latin typeface="TT Norms Medium"/>
        <a:ea typeface=""/>
        <a:cs typeface=""/>
      </a:majorFont>
      <a:minorFont>
        <a:latin typeface="TT Norms Regular"/>
        <a:ea typeface=""/>
        <a:cs typeface=""/>
      </a:minorFont>
    </a:fontScheme>
    <a:fmtScheme name="Тема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7993</TotalTime>
  <Words>1588</Words>
  <Application>Microsoft Office PowerPoint</Application>
  <PresentationFormat>Произвольный</PresentationFormat>
  <Paragraphs>74</Paragraphs>
  <Slides>17</Slides>
  <Notes>17</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17</vt:i4>
      </vt:variant>
    </vt:vector>
  </HeadingPairs>
  <TitlesOfParts>
    <vt:vector size="22" baseType="lpstr">
      <vt:lpstr>Arial</vt:lpstr>
      <vt:lpstr>Calibri</vt:lpstr>
      <vt:lpstr>TT Norms Medium</vt:lpstr>
      <vt:lpstr>TT Norms Regular</vt:lpstr>
      <vt:lpstr>Office Theme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Алексей Ефремов</cp:lastModifiedBy>
  <cp:revision>693</cp:revision>
  <cp:lastPrinted>2023-01-31T15:18:13Z</cp:lastPrinted>
  <dcterms:created xsi:type="dcterms:W3CDTF">2022-08-02T06:53:33Z</dcterms:created>
  <dcterms:modified xsi:type="dcterms:W3CDTF">2026-06-13T10:21:04Z</dcterms:modified>
</cp:coreProperties>
</file>